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257" r:id="rId4"/>
    <p:sldId id="277" r:id="rId5"/>
    <p:sldId id="294" r:id="rId6"/>
    <p:sldId id="291" r:id="rId7"/>
    <p:sldId id="293" r:id="rId8"/>
    <p:sldId id="320" r:id="rId9"/>
    <p:sldId id="261" r:id="rId10"/>
    <p:sldId id="299" r:id="rId11"/>
    <p:sldId id="303" r:id="rId12"/>
    <p:sldId id="304" r:id="rId13"/>
    <p:sldId id="305" r:id="rId14"/>
    <p:sldId id="306" r:id="rId15"/>
    <p:sldId id="300" r:id="rId16"/>
    <p:sldId id="307" r:id="rId17"/>
    <p:sldId id="308" r:id="rId18"/>
    <p:sldId id="324" r:id="rId19"/>
    <p:sldId id="301" r:id="rId20"/>
    <p:sldId id="309" r:id="rId21"/>
    <p:sldId id="310" r:id="rId22"/>
    <p:sldId id="325" r:id="rId23"/>
    <p:sldId id="266" r:id="rId24"/>
    <p:sldId id="302" r:id="rId25"/>
    <p:sldId id="321" r:id="rId26"/>
    <p:sldId id="264" r:id="rId27"/>
    <p:sldId id="311" r:id="rId28"/>
    <p:sldId id="312" r:id="rId29"/>
    <p:sldId id="313" r:id="rId30"/>
    <p:sldId id="286" r:id="rId31"/>
    <p:sldId id="322" r:id="rId32"/>
    <p:sldId id="323" r:id="rId33"/>
    <p:sldId id="316" r:id="rId34"/>
    <p:sldId id="317" r:id="rId35"/>
    <p:sldId id="318" r:id="rId36"/>
    <p:sldId id="319" r:id="rId37"/>
    <p:sldId id="296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8D"/>
    <a:srgbClr val="0072B1"/>
    <a:srgbClr val="08F9F0"/>
    <a:srgbClr val="AFD7F4"/>
    <a:srgbClr val="133151"/>
    <a:srgbClr val="EBF7FE"/>
    <a:srgbClr val="63B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08"/>
    <p:restoredTop sz="94561"/>
  </p:normalViewPr>
  <p:slideViewPr>
    <p:cSldViewPr snapToGrid="0">
      <p:cViewPr varScale="1">
        <p:scale>
          <a:sx n="176" d="100"/>
          <a:sy n="176" d="100"/>
        </p:scale>
        <p:origin x="10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B593F-7FC6-8C43-A5A2-ED24886546CE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827E9-8F24-4641-9581-3A54BD3639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612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98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6904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758E1-3FD4-0C2C-10F2-2111D940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D35DBA0-8BC3-DADC-FE35-4F3659724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0DB3E3E-66F5-14F7-B01A-0CF38FCC9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6F5610-3B49-D59C-4D50-D48528B0F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385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BFA07-9213-07F0-043D-55F83906A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7F7F2F6-3E1C-1ACE-D554-B7B5B13EB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4193E49-2E34-5597-5F37-B3C148DAE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FD5605-7944-6A1C-43E6-23525F3D8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567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9BA76-BC6B-6E1A-6774-8F9476A8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0D395AB-2142-C5CC-8DC2-86FEAC5B9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D46D109-9C46-0F95-3DEA-D40D8A91E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1B91D4-B0C0-FE14-87DF-AE39BC3FA6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98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D0A7-9581-19C5-44FF-282F42C7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8D322E-5DFB-3BE9-50BD-EC7515E4F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17866E6-243D-A436-89CE-CD33897E1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B218C4-5B5A-B2C1-2217-DFB6CD3A1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48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0272E-CF0B-0F2C-5FCD-5702AF23B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523226C-FC69-49E1-6015-453B641CE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CF658B-1988-39A7-581C-8FB8DB54C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2D27BAC-D277-5A5F-B221-2F4808623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204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393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D2DD-DD56-A6DC-70E1-649CBE094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14DA3E7-159D-218A-F202-F8162D833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6F6604A-6509-F278-8FAF-0A960C69E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6AC0B2-2581-57E8-9874-A5AC29E8D8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020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6607-A2FA-17C3-8FA8-1DD20957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899EB3-854A-D0F4-2193-F17AB0A19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0A91DA6-B321-3B00-569F-7FBD568FD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9B31F6-51F6-23CB-8CFB-B263A1DBC4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24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4348-7812-6FFB-309B-25F30AAAF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3443699-D4AB-6165-908E-84533018E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0D78BF9-1110-63B0-76DF-F3B5C293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067BE1-A213-1085-83ED-882F576F6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163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88E2A-EFD9-BF6F-14FD-70AF1C44E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6B4A44-DEDC-3866-A570-2F50AE9C2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4E563A7-32A6-E179-D2D0-601575745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407A45-06A4-41D1-F1E5-33AF2E31F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824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56C8-59A1-E58F-BDFB-889028F78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97C6312-343E-D4F0-F1B7-4B28C917C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36F85D2-9BDB-D5FE-2E06-E9F757691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4F9E5C-1FB9-1765-A15E-D905A5C91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149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C1DAE-A278-EEF3-5D70-038A4D14C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CEA4F37-3D23-7B40-E6B3-BD3453A92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B93D450-5C12-BBE6-A82D-E3BA3E889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4833CD-507D-E09E-A251-CF8D3FD09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9708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47392-3B76-AB16-14FC-F7BC66368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0695DDA-6B2F-E879-D971-9C04E28FD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390C0B4-158E-F2B1-96D4-C69648217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A6F5FA-4224-1EE1-886F-0413112E9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465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B66B-17CE-2272-ACF5-BC023D29A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325D079-64B1-F5D3-3708-142DC3C06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C8E979D-2409-A58A-8200-9F0FBDFA4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761FF2-FDC8-5859-CAD0-BF97BB2AD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771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417F-0C23-4DEF-75EA-089890720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B59C40C-935E-1D30-F81F-951E105F5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6DF7F70-CE5F-F878-B8AE-4FC1C6C0C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F3BF5EC-21FF-F8AB-B15F-2896A0BC3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450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ED704-92D6-1FD7-F200-F650B5273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D8415D0-7FCF-4B37-23AE-28BF1023B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C9E043-8AF2-0D2A-F069-5C1B6006F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110A04-A456-D3D0-9097-EE677BCFD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276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35792-8892-C2DB-F78C-EA8CDC4EF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F49C689-157C-47EA-7863-C85C49AB0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AC22AE7-9B09-5CFB-0D9A-33D7BE8B7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FBFAA8-0EB9-8A24-A89E-EEFB4A6E2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0822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EC205-4E16-7B4A-8FC0-B63048CF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99ACAC-5E7C-3BEF-9975-0084382FA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27C4F2-72DF-2A46-4E5B-5321541D7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12B94E-A1CC-5275-6A80-1703E4FF5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787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943BA-5122-FBAD-293E-AF35EC8F6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E1A5E71-F71C-19D1-813D-E9AF664FD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CBC128B-DD98-DB02-3EDD-B4E517BF4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4E89B4-85F1-5445-EC34-6C80FA310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234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3638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4806-96D3-994D-4753-B8C2BDA27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E2BE36F-740A-225C-0A60-DBCF53DB3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C9118E5-1839-D4BE-877D-940A7ADE9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63302F-AF17-51B3-43C9-48291CA08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357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11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19C67-A605-F0C0-D1F1-5ED3BA42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E3159A3-39CB-8B39-10D9-D2DE11ABC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440F0C-A5AB-B8D4-E01C-11E24664F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24904A-6F1F-5F19-430D-392DF746E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614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19C67-A605-F0C0-D1F1-5ED3BA42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E3159A3-39CB-8B39-10D9-D2DE11ABC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440F0C-A5AB-B8D4-E01C-11E24664F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24904A-6F1F-5F19-430D-392DF746E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99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C636A-6848-B095-9CD0-0B834781F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4B3D5CE-35C7-E98D-0DE6-D0088F5C6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40F9D41-22A5-507D-646C-A74CCAB00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982410-7198-CF6C-D3A3-01C7E0D97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9115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0AC24-625C-A5A1-B1F0-E912AE7B3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590E89-2C5F-B803-5A0E-3CA4599D2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75C806A-40FF-86D6-7D2B-CB0C6CE99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8FE822-E386-15E2-9B4F-B4621B3F2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409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087-688B-6E4E-0BC8-636E04C88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959B85-4E1A-CEC9-192C-E5D05AB7E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5B3BC8C-3CF6-C4E4-8EE8-632CFE1C3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5A7A90-5FE5-9752-5B4F-C8168A4BB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7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DE26B-0957-D0E9-00EB-A0167E28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7070BE6-F3C3-7046-06E7-6B99CDAE7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A87138C-A0F2-1C7F-9B42-F0C3BDABA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0FCF21-E9DF-A50B-372D-09407DC07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85362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F4525-CE05-77A3-ABC3-5DA0EC60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BACF9F-8779-3178-239A-04E5FFFD4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AFD13ED-E3FB-16E0-9D25-AB0B57CE8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BB0D5B-AE21-8B50-F48C-48984C864C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68159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F44F2-BD42-7ABD-7DFB-099BA7601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F6281F-F822-5FDA-87E3-ACB886C63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E247C92-CAD4-76C2-8DAF-33D483B79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841847-CF38-B5A0-722A-CBE9959A7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6795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FDE20-8630-59CB-DC23-8C9946A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3DD33A-37FC-B1D3-209C-B222D7B38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1E4D626-14D2-BBB8-5A4D-C670EC9BE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FBF82E-3731-C57F-C50F-16A4C8E8A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7255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6DE2F-0213-CAC7-825A-F481D139A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64EE7E8-4BB3-3EBA-FEAE-73242D828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6100692-C55A-9975-05AF-ED3239FB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0BAEB11-C8B9-B0DB-2F2B-A63496004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4261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858DF-7292-D81A-3C8C-D26EB8329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BD92875-A623-0574-D03D-EAC3392C1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EDB56FA-7FAD-ED1B-540B-2C2C68443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3BF6C4-50DE-9322-EBFC-7641AFE52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827E9-8F24-4641-9581-3A54BD36393F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49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F3C16-D536-9F7E-4AA4-80C54C5BE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055F189-2FD1-0B63-E91A-E66826DBB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A5B3C0-8B9C-B425-2D22-F34416A2B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338803-1EB2-219E-ABEC-00E73AEA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378B5F-B79D-E5F4-B8D8-9077290D1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35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91488-449F-DCB8-44C6-16210A96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A98B10-98A3-5923-79A7-50897D4A0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AFCD21-E3E3-CDDC-41BD-39408247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49C574-6A37-3687-C7A8-8D10C3C9D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BC011-3B7C-27B9-C197-C4C3DFBC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91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E971A-7748-4698-0876-5CB2E79C7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D88B8D-1BD9-C4A5-5528-6D30DA213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0AF8DD-F8A9-72E9-9672-DCA2DE19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76EA36-2FD1-B659-A5B3-ABADEDDF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41FD0F-3036-C4A3-78AB-DE8FA0E5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821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7E2E3-6572-8F35-F2DD-A60E0A6A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ABB70C-3412-0668-4FA9-680982D46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5822B4-E844-F6D6-EE62-3E24DA187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8D4AE7-2895-AB36-6F3D-035F6A68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0FEA4F-9020-0C4E-AA5A-B264102D7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6BEBBE-085F-C862-95D9-F916DE43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258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1039F-A27E-1899-FBE4-005DEA468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538C19-25A3-42D8-F6F4-46868C397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E14424-66F0-57C5-14DA-74C0210A5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E6F0375-1050-3068-3171-204CE99BC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E29B993-86F4-1F1F-5992-F9F96E7A5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5D69F41-30AC-E596-A53D-2B553492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2B89ABD-BC7C-3D86-F832-E8CC89C82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D4261F8-F841-B47F-E99F-A9796A31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6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3D9D31-A769-40ED-D523-582D8B07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52139B-1874-1415-58F8-BC23B6AF4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666974-6E24-2198-DBB1-197D50707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D501ED-C3A3-A2FE-88D6-DB5548D0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335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0DAAEC3-8907-D6E6-AFFD-CF6F28594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F99C60-6949-3280-5A1E-4101672C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9F886D-4DB8-D4AF-7CA3-8779F643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09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D3D9B-C1EC-25F4-17BA-60272078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AB1216-F87E-40E4-D5B9-5C7C974A3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7438A3-C2DF-08B4-57A7-1CA965453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FDC5BE-4A7E-7283-E954-D5D506D98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31C5F8-76EE-8093-5FE9-6E59F362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4F773F-321B-F6B9-4A53-53DF5E0B7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075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C58FC-5486-5061-C0BF-F7441F7C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A1BC5D4-57AC-A68D-D458-C59E5FB664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700F265-531E-D85D-A8C3-D3BA509B2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84B76E-48D5-6F2C-5C2B-A967E961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C462FB-81CD-9CBA-5581-4C193C5A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29D550-83EF-4ECC-CA67-639F5CFFC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6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F9E719-0021-ED09-8DEA-B8560424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FB09A5-6614-5D12-269E-CE08D3B5B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E1FCA8-30CB-D149-1565-475AAFAAF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A34C82-A2E1-EE3A-18BF-CAA288DD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E5EF8C-A521-C08C-248E-AE56BEE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3132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7A3BDD7-AD13-B1AB-3C10-5DB70EDB7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2920EEF-8521-0F38-378A-4FB1531EE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8F6B53-763D-8F33-333F-089851CB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B001C7-959F-C216-F866-E6274B425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9A6FA8-77ED-4574-3773-2B5454E8B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060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C6B64-E82C-0870-3675-3B7F3F03F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6B6D94-0A94-4A3D-62BC-F55A92E20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B61555-C83C-11D3-5DF2-1526BB57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B9167C-9D5D-F763-4760-699D853B4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4DDCC9-FBF6-C361-23E9-76ED292D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899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98C10-5F1A-BAEC-ED6F-EC96AE0C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E2AB1D4-721A-B0E1-B5C3-5D1EF8D81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4BA01E-4C61-63AF-E20D-8B1F8FA42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2F0710-0389-682D-C8C2-A5D4A670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96BB5E-8485-B776-5DC3-98D0DAAE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03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B51DF-FD55-5579-6B5C-3166E209D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4274BC-5683-489D-1DC8-671A64CE5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CE1F39-E5D9-5633-DFC7-D1002BF1B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5DCB08-4855-E467-459E-9F7FC4614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77FF6D-2D9B-5D62-EF1A-BB313184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2871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7F25A-3361-3F9E-DD9C-0FB4AC4D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20C234-D39A-5BC4-F1EA-495D09CC8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A044A5-535B-441E-F67D-3FA3169B5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B238DF-2EA2-55CE-010D-0AB3D4E0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B64F29-E18D-7C74-4021-8C874FF5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AF13A2-4518-04B0-EEFB-2A526D5C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5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C1C27-A295-DA66-182B-FFF010BAC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1D0546B-2876-752A-47DB-4C1C4ACCB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B8683FA-A827-44EE-E0B1-B77C9F2B0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14E30EF-29E6-C426-FDF6-C3617DE23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BE9B7CB-5CD1-736A-2998-DA7A8A50D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F98A325-18DD-0E7F-BB8A-E5B8E2DF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4CB8255-6F7B-6234-B98B-33B51A10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0FBC69A-BF60-8C8E-8BCD-06D9DD94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76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784CC6-6168-B8D4-16AA-4E1D3BD29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719038F-AC1D-EEC6-6D28-5865DDBD5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2FB1AB-805E-8AC4-A4E6-3CF50313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52B0E2-7FDA-8476-F76B-94C923210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3386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BBB4DE-D4C1-FB43-9042-C96490BAC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5B1B838-CBB0-3A6F-F801-2B97260B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3E11F4-ABCF-07C8-77F4-9650C88A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733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7A406-AD65-BF3B-2854-F2DDAA4B5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B883D0-F968-4DC2-57C2-2B55D395C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A5EF05-3DC2-A20C-C48B-3662A7A77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3769C03-E239-EC89-C20A-783628DAD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27E637-471D-457B-6E39-F2764685C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4C5FE8-BE95-C945-4F89-292C69A4C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691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C4693-10BE-1483-EF02-70B99965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9D87EF2-38C0-94DC-B320-006306052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800F8C-03D7-1408-5112-F85CC508D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321BA6-B82B-123D-8535-5FA83877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115D2A-CA58-8B98-FCB3-436083EA7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DE48E0F-4FA6-9B9F-3601-662802B08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5119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4D7441-A9D6-64AB-583A-206CDF3D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F4E681-D758-AAB2-9253-8E9D992ED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B57E55-2D51-BA5E-A8E9-DFA78F9C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12DD84-CE9C-7F21-5BAE-6C54BC87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A8ED0F-93DF-36DF-6647-9499EA04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464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B4AF691-2C4C-5E23-1D21-4CD8C8459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9ED423-C619-17C6-D4F2-E33FE7602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3B0277-CB07-ED8C-64CF-A7505734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D3CC23-9E56-BBD0-DDA5-044D824C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F7A824-AC01-A1A6-3569-60DB76A2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743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62C2A89-B378-3EE3-696A-3A8A7FFB4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135CF9D-D2BA-DD90-E72F-D8CDAFCE1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69D6B0-1264-9A48-EB3D-AED4EB9E7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15A6D9-6F6A-6A43-9662-8B8A904EA8A7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31BEA0-06B9-B6BA-CCC8-171104281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485348-CC30-02D1-7958-2FA349F53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9C6D47-E8D6-2642-AF25-52032E438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517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DF08424-9094-5733-9D61-9D424573C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FD6C0-DF11-8964-2E67-206EEF2E9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05D709-7444-E03A-BD7C-221D4FFBC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66DD4C-0FCD-6447-A558-D139B275D69F}" type="datetimeFigureOut">
              <a:rPr lang="de-DE" smtClean="0"/>
              <a:t>09.09.25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B9F557-6196-2101-8903-8260AC41F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A6D2D9-D4A3-2994-A7A8-BDC94A4A4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D70E50-9C69-2C43-A5FF-BB9FC0C1DF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27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Relationship Id="rId1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jpeg"/><Relationship Id="rId10" Type="http://schemas.openxmlformats.org/officeDocument/2006/relationships/image" Target="../media/image2.png"/><Relationship Id="rId4" Type="http://schemas.openxmlformats.org/officeDocument/2006/relationships/image" Target="../media/image15.jpe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30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9.png"/><Relationship Id="rId10" Type="http://schemas.openxmlformats.org/officeDocument/2006/relationships/image" Target="../media/image21.png"/><Relationship Id="rId19" Type="http://schemas.openxmlformats.org/officeDocument/2006/relationships/image" Target="../media/image3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32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9.png"/><Relationship Id="rId10" Type="http://schemas.openxmlformats.org/officeDocument/2006/relationships/image" Target="../media/image21.png"/><Relationship Id="rId19" Type="http://schemas.openxmlformats.org/officeDocument/2006/relationships/image" Target="../media/image33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31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8.png"/><Relationship Id="rId5" Type="http://schemas.openxmlformats.org/officeDocument/2006/relationships/image" Target="../media/image2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openxmlformats.org/officeDocument/2006/relationships/image" Target="../media/image43.jpg"/><Relationship Id="rId4" Type="http://schemas.openxmlformats.org/officeDocument/2006/relationships/image" Target="../media/image37.png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12" Type="http://schemas.openxmlformats.org/officeDocument/2006/relationships/image" Target="../media/image40.jpe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37.png"/><Relationship Id="rId5" Type="http://schemas.openxmlformats.org/officeDocument/2006/relationships/image" Target="../media/image44.png"/><Relationship Id="rId15" Type="http://schemas.openxmlformats.org/officeDocument/2006/relationships/image" Target="../media/image43.jpg"/><Relationship Id="rId10" Type="http://schemas.openxmlformats.org/officeDocument/2006/relationships/image" Target="../media/image36.png"/><Relationship Id="rId4" Type="http://schemas.openxmlformats.org/officeDocument/2006/relationships/image" Target="../media/image23.png"/><Relationship Id="rId9" Type="http://schemas.openxmlformats.org/officeDocument/2006/relationships/image" Target="../media/image1.png"/><Relationship Id="rId1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3.jp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37.png"/><Relationship Id="rId5" Type="http://schemas.openxmlformats.org/officeDocument/2006/relationships/image" Target="../media/image44.png"/><Relationship Id="rId15" Type="http://schemas.openxmlformats.org/officeDocument/2006/relationships/image" Target="../media/image49.png"/><Relationship Id="rId10" Type="http://schemas.openxmlformats.org/officeDocument/2006/relationships/image" Target="../media/image36.png"/><Relationship Id="rId4" Type="http://schemas.openxmlformats.org/officeDocument/2006/relationships/image" Target="../media/image23.png"/><Relationship Id="rId9" Type="http://schemas.openxmlformats.org/officeDocument/2006/relationships/image" Target="../media/image1.png"/><Relationship Id="rId1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47.png"/><Relationship Id="rId3" Type="http://schemas.openxmlformats.org/officeDocument/2006/relationships/image" Target="../media/image43.jpg"/><Relationship Id="rId7" Type="http://schemas.openxmlformats.org/officeDocument/2006/relationships/image" Target="../media/image51.jpeg"/><Relationship Id="rId12" Type="http://schemas.openxmlformats.org/officeDocument/2006/relationships/image" Target="../media/image4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45.png"/><Relationship Id="rId5" Type="http://schemas.openxmlformats.org/officeDocument/2006/relationships/image" Target="../media/image1.png"/><Relationship Id="rId15" Type="http://schemas.openxmlformats.org/officeDocument/2006/relationships/image" Target="../media/image54.png"/><Relationship Id="rId10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23.png"/><Relationship Id="rId1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5.jpeg"/><Relationship Id="rId7" Type="http://schemas.openxmlformats.org/officeDocument/2006/relationships/image" Target="../media/image52.jpe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53.png"/><Relationship Id="rId5" Type="http://schemas.openxmlformats.org/officeDocument/2006/relationships/image" Target="../media/image1.png"/><Relationship Id="rId10" Type="http://schemas.openxmlformats.org/officeDocument/2006/relationships/image" Target="../media/image58.png"/><Relationship Id="rId4" Type="http://schemas.openxmlformats.org/officeDocument/2006/relationships/image" Target="../media/image2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61.jpeg"/><Relationship Id="rId3" Type="http://schemas.openxmlformats.org/officeDocument/2006/relationships/image" Target="../media/image2.png"/><Relationship Id="rId7" Type="http://schemas.openxmlformats.org/officeDocument/2006/relationships/slide" Target="slide26.xml"/><Relationship Id="rId12" Type="http://schemas.openxmlformats.org/officeDocument/2006/relationships/slide" Target="slide2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0.png"/><Relationship Id="rId5" Type="http://schemas.openxmlformats.org/officeDocument/2006/relationships/image" Target="../media/image23.png"/><Relationship Id="rId10" Type="http://schemas.openxmlformats.org/officeDocument/2006/relationships/slide" Target="slide27.xml"/><Relationship Id="rId4" Type="http://schemas.openxmlformats.org/officeDocument/2006/relationships/image" Target="../media/image1.png"/><Relationship Id="rId9" Type="http://schemas.openxmlformats.org/officeDocument/2006/relationships/slide" Target="slide28.xml"/><Relationship Id="rId1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12" Type="http://schemas.openxmlformats.org/officeDocument/2006/relationships/image" Target="../media/image6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jpeg"/><Relationship Id="rId11" Type="http://schemas.openxmlformats.org/officeDocument/2006/relationships/image" Target="../media/image65.png"/><Relationship Id="rId5" Type="http://schemas.openxmlformats.org/officeDocument/2006/relationships/image" Target="../media/image2.png"/><Relationship Id="rId10" Type="http://schemas.openxmlformats.org/officeDocument/2006/relationships/slide" Target="slide24.xml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jpeg"/><Relationship Id="rId12" Type="http://schemas.openxmlformats.org/officeDocument/2006/relationships/image" Target="../media/image67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3.png"/><Relationship Id="rId11" Type="http://schemas.openxmlformats.org/officeDocument/2006/relationships/image" Target="../media/image66.png"/><Relationship Id="rId5" Type="http://schemas.openxmlformats.org/officeDocument/2006/relationships/image" Target="../media/image2.png"/><Relationship Id="rId10" Type="http://schemas.openxmlformats.org/officeDocument/2006/relationships/image" Target="../media/image65.png"/><Relationship Id="rId4" Type="http://schemas.openxmlformats.org/officeDocument/2006/relationships/notesSlide" Target="../notesSlides/notesSlide25.xml"/><Relationship Id="rId9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5" Type="http://schemas.openxmlformats.org/officeDocument/2006/relationships/image" Target="../media/image68.jpe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66.png"/><Relationship Id="rId3" Type="http://schemas.openxmlformats.org/officeDocument/2006/relationships/image" Target="../media/image70.jpeg"/><Relationship Id="rId7" Type="http://schemas.openxmlformats.org/officeDocument/2006/relationships/image" Target="../media/image71.jpe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slide" Target="slide24.xml"/><Relationship Id="rId5" Type="http://schemas.openxmlformats.org/officeDocument/2006/relationships/image" Target="../media/image2.png"/><Relationship Id="rId10" Type="http://schemas.openxmlformats.org/officeDocument/2006/relationships/image" Target="../media/image74.png"/><Relationship Id="rId4" Type="http://schemas.openxmlformats.org/officeDocument/2006/relationships/image" Target="../media/image23.png"/><Relationship Id="rId9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slide" Target="slide33.xml"/><Relationship Id="rId12" Type="http://schemas.openxmlformats.org/officeDocument/2006/relationships/slide" Target="slide3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0.png"/><Relationship Id="rId5" Type="http://schemas.openxmlformats.org/officeDocument/2006/relationships/image" Target="../media/image23.png"/><Relationship Id="rId10" Type="http://schemas.openxmlformats.org/officeDocument/2006/relationships/slide" Target="slide34.xml"/><Relationship Id="rId4" Type="http://schemas.openxmlformats.org/officeDocument/2006/relationships/image" Target="../media/image1.png"/><Relationship Id="rId9" Type="http://schemas.openxmlformats.org/officeDocument/2006/relationships/slide" Target="slide35.xml"/><Relationship Id="rId14" Type="http://schemas.openxmlformats.org/officeDocument/2006/relationships/slide" Target="slide2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image" Target="../media/image77.png"/><Relationship Id="rId5" Type="http://schemas.openxmlformats.org/officeDocument/2006/relationships/slide" Target="slide24.xml"/><Relationship Id="rId10" Type="http://schemas.openxmlformats.org/officeDocument/2006/relationships/image" Target="../media/image76.jpeg"/><Relationship Id="rId4" Type="http://schemas.openxmlformats.org/officeDocument/2006/relationships/image" Target="../media/image62.png"/><Relationship Id="rId9" Type="http://schemas.openxmlformats.org/officeDocument/2006/relationships/image" Target="../media/image75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79.jpeg"/><Relationship Id="rId7" Type="http://schemas.openxmlformats.org/officeDocument/2006/relationships/image" Target="../media/image62.png"/><Relationship Id="rId12" Type="http://schemas.openxmlformats.org/officeDocument/2006/relationships/image" Target="../media/image8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66.png"/><Relationship Id="rId5" Type="http://schemas.openxmlformats.org/officeDocument/2006/relationships/image" Target="../media/image78.png"/><Relationship Id="rId10" Type="http://schemas.openxmlformats.org/officeDocument/2006/relationships/image" Target="../media/image65.png"/><Relationship Id="rId4" Type="http://schemas.openxmlformats.org/officeDocument/2006/relationships/image" Target="../media/image77.png"/><Relationship Id="rId9" Type="http://schemas.openxmlformats.org/officeDocument/2006/relationships/slide" Target="slide3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image" Target="../media/image82.png"/><Relationship Id="rId5" Type="http://schemas.openxmlformats.org/officeDocument/2006/relationships/slide" Target="slide24.xml"/><Relationship Id="rId10" Type="http://schemas.openxmlformats.org/officeDocument/2006/relationships/image" Target="../media/image81.jpeg"/><Relationship Id="rId4" Type="http://schemas.openxmlformats.org/officeDocument/2006/relationships/image" Target="../media/image62.png"/><Relationship Id="rId9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11" Type="http://schemas.openxmlformats.org/officeDocument/2006/relationships/image" Target="../media/image83.png"/><Relationship Id="rId5" Type="http://schemas.openxmlformats.org/officeDocument/2006/relationships/slide" Target="slide24.xml"/><Relationship Id="rId10" Type="http://schemas.openxmlformats.org/officeDocument/2006/relationships/image" Target="../media/image82.png"/><Relationship Id="rId4" Type="http://schemas.openxmlformats.org/officeDocument/2006/relationships/image" Target="../media/image62.png"/><Relationship Id="rId9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openxmlformats.org/officeDocument/2006/relationships/image" Target="../media/image86.jpe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65.png"/><Relationship Id="rId5" Type="http://schemas.openxmlformats.org/officeDocument/2006/relationships/image" Target="../media/image84.png"/><Relationship Id="rId10" Type="http://schemas.openxmlformats.org/officeDocument/2006/relationships/slide" Target="slide31.xml"/><Relationship Id="rId4" Type="http://schemas.openxmlformats.org/officeDocument/2006/relationships/image" Target="../media/image83.png"/><Relationship Id="rId9" Type="http://schemas.openxmlformats.org/officeDocument/2006/relationships/slide" Target="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EAAADC0A-8AE1-9CC6-ADF3-67BE39C3D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" y="-2227504"/>
            <a:ext cx="2231060" cy="2222207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21F4956F-7FD3-246B-5F29-663D4231E42B}"/>
              </a:ext>
            </a:extLst>
          </p:cNvPr>
          <p:cNvSpPr/>
          <p:nvPr/>
        </p:nvSpPr>
        <p:spPr>
          <a:xfrm>
            <a:off x="-2222204" y="4635795"/>
            <a:ext cx="2222205" cy="222220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F74BD84-ED34-0A82-BD33-8B8A2D49FE4B}"/>
              </a:ext>
            </a:extLst>
          </p:cNvPr>
          <p:cNvSpPr/>
          <p:nvPr/>
        </p:nvSpPr>
        <p:spPr>
          <a:xfrm>
            <a:off x="12207916" y="4635794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8195991-527C-BCAC-72D4-39994EE929C0}"/>
              </a:ext>
            </a:extLst>
          </p:cNvPr>
          <p:cNvSpPr/>
          <p:nvPr/>
        </p:nvSpPr>
        <p:spPr>
          <a:xfrm>
            <a:off x="-2222204" y="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!!2">
            <a:extLst>
              <a:ext uri="{FF2B5EF4-FFF2-40B4-BE49-F238E27FC236}">
                <a16:creationId xmlns:a16="http://schemas.microsoft.com/office/drawing/2014/main" id="{2071773B-1D2D-0757-F94E-7B043516F894}"/>
              </a:ext>
            </a:extLst>
          </p:cNvPr>
          <p:cNvSpPr/>
          <p:nvPr/>
        </p:nvSpPr>
        <p:spPr>
          <a:xfrm>
            <a:off x="7761767" y="-2220465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C1BBA5FD-3E35-E923-AB7E-24442D5D0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2221335"/>
            <a:ext cx="2230185" cy="2221335"/>
          </a:xfrm>
          <a:prstGeom prst="rect">
            <a:avLst/>
          </a:prstGeom>
        </p:spPr>
      </p:pic>
      <p:pic>
        <p:nvPicPr>
          <p:cNvPr id="10" name="Grafik 9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B1265933-057E-4B74-F9BA-998017CAF8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129" y="2409158"/>
            <a:ext cx="3921742" cy="17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5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658CE-DFEC-4B2A-CA2A-48E2A148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Himmel, draußen, Straße, Baum enthält.&#10;&#10;KI-generierte Inhalte können fehlerhaft sein.">
            <a:extLst>
              <a:ext uri="{FF2B5EF4-FFF2-40B4-BE49-F238E27FC236}">
                <a16:creationId xmlns:a16="http://schemas.microsoft.com/office/drawing/2014/main" id="{58EB23DF-2CED-65CE-FBF4-AC17B4AA7B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906" y="6866855"/>
            <a:ext cx="12233822" cy="6954921"/>
          </a:xfrm>
          <a:prstGeom prst="rect">
            <a:avLst/>
          </a:prstGeom>
        </p:spPr>
      </p:pic>
      <p:pic>
        <p:nvPicPr>
          <p:cNvPr id="18" name="Grafik 17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3AEAB9DD-E479-114C-19C7-8302FF0CE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0" y="2413585"/>
            <a:ext cx="2231060" cy="2222207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128FDBA1-6230-9385-2967-584638741FE6}"/>
              </a:ext>
            </a:extLst>
          </p:cNvPr>
          <p:cNvSpPr/>
          <p:nvPr/>
        </p:nvSpPr>
        <p:spPr>
          <a:xfrm>
            <a:off x="0" y="4635795"/>
            <a:ext cx="2222205" cy="222220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12A8B58-39D0-04FB-934E-2A7CFD59486F}"/>
              </a:ext>
            </a:extLst>
          </p:cNvPr>
          <p:cNvSpPr/>
          <p:nvPr/>
        </p:nvSpPr>
        <p:spPr>
          <a:xfrm>
            <a:off x="2222205" y="4635794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A1BEB24-3840-8843-F041-FCF2BB178D99}"/>
              </a:ext>
            </a:extLst>
          </p:cNvPr>
          <p:cNvSpPr/>
          <p:nvPr/>
        </p:nvSpPr>
        <p:spPr>
          <a:xfrm>
            <a:off x="9985711" y="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!!2">
            <a:extLst>
              <a:ext uri="{FF2B5EF4-FFF2-40B4-BE49-F238E27FC236}">
                <a16:creationId xmlns:a16="http://schemas.microsoft.com/office/drawing/2014/main" id="{7F2F83C6-F879-DCA7-DBF5-D991F3BB9CFB}"/>
              </a:ext>
            </a:extLst>
          </p:cNvPr>
          <p:cNvSpPr/>
          <p:nvPr/>
        </p:nvSpPr>
        <p:spPr>
          <a:xfrm>
            <a:off x="7761767" y="-870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0" name="Grafik 19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6850752C-C749-08F3-29E6-79D8B55456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972" y="2221335"/>
            <a:ext cx="2230185" cy="2221335"/>
          </a:xfrm>
          <a:prstGeom prst="rect">
            <a:avLst/>
          </a:prstGeom>
        </p:spPr>
      </p:pic>
      <p:pic>
        <p:nvPicPr>
          <p:cNvPr id="5" name="Grafik 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0CBED2AE-0F5D-A434-B019-9053379CED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129" y="2409158"/>
            <a:ext cx="3921742" cy="17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61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865D7-601D-6A32-6FDB-02A14527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38" descr="Ein Bild, das Himmel, draußen, Straße, Baum enthält.&#10;&#10;KI-generierte Inhalte können fehlerhaft sein.">
            <a:extLst>
              <a:ext uri="{FF2B5EF4-FFF2-40B4-BE49-F238E27FC236}">
                <a16:creationId xmlns:a16="http://schemas.microsoft.com/office/drawing/2014/main" id="{570FCFB4-9E33-C472-8EE3-B6FF83F169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906" y="-96921"/>
            <a:ext cx="12233822" cy="6954921"/>
          </a:xfrm>
          <a:prstGeom prst="rect">
            <a:avLst/>
          </a:prstGeom>
        </p:spPr>
      </p:pic>
      <p:pic>
        <p:nvPicPr>
          <p:cNvPr id="2" name="Grafik 1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466C9A05-83C1-5A99-3390-6810D48B55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036" y="332385"/>
            <a:ext cx="3331166" cy="1527412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CE882E6-8690-8278-1C92-CB915749C5D9}"/>
              </a:ext>
            </a:extLst>
          </p:cNvPr>
          <p:cNvSpPr/>
          <p:nvPr/>
        </p:nvSpPr>
        <p:spPr>
          <a:xfrm>
            <a:off x="1278321" y="-96051"/>
            <a:ext cx="1304227" cy="1304227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70B0E40-AD30-B3C8-B7F6-7CD083B04591}"/>
              </a:ext>
            </a:extLst>
          </p:cNvPr>
          <p:cNvSpPr/>
          <p:nvPr/>
        </p:nvSpPr>
        <p:spPr>
          <a:xfrm>
            <a:off x="-25906" y="-96921"/>
            <a:ext cx="1304227" cy="1304227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10111E56-7A3D-054C-39C3-703C09CBAD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247" y="1207939"/>
            <a:ext cx="1308910" cy="1303716"/>
          </a:xfrm>
          <a:prstGeom prst="rect">
            <a:avLst/>
          </a:prstGeom>
        </p:spPr>
      </p:pic>
      <p:pic>
        <p:nvPicPr>
          <p:cNvPr id="9" name="Grafik 8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5A94D952-76ED-3536-718B-E1F35A9D94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901091" y="5551174"/>
            <a:ext cx="1309424" cy="130422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BCDA06EE-C51E-BD64-8B7B-624B1D124048}"/>
              </a:ext>
            </a:extLst>
          </p:cNvPr>
          <p:cNvSpPr/>
          <p:nvPr/>
        </p:nvSpPr>
        <p:spPr>
          <a:xfrm>
            <a:off x="9599462" y="5553773"/>
            <a:ext cx="1304227" cy="1304227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!!2">
            <a:extLst>
              <a:ext uri="{FF2B5EF4-FFF2-40B4-BE49-F238E27FC236}">
                <a16:creationId xmlns:a16="http://schemas.microsoft.com/office/drawing/2014/main" id="{AF7B4535-7A16-AF4B-AE05-A5250E26599D}"/>
              </a:ext>
            </a:extLst>
          </p:cNvPr>
          <p:cNvSpPr/>
          <p:nvPr/>
        </p:nvSpPr>
        <p:spPr>
          <a:xfrm>
            <a:off x="10903689" y="4241749"/>
            <a:ext cx="1304227" cy="1304227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!!5">
            <a:extLst>
              <a:ext uri="{FF2B5EF4-FFF2-40B4-BE49-F238E27FC236}">
                <a16:creationId xmlns:a16="http://schemas.microsoft.com/office/drawing/2014/main" id="{B865A740-5978-9B7E-3BD5-588788A0E759}"/>
              </a:ext>
            </a:extLst>
          </p:cNvPr>
          <p:cNvSpPr/>
          <p:nvPr/>
        </p:nvSpPr>
        <p:spPr>
          <a:xfrm>
            <a:off x="-6395761" y="-1"/>
            <a:ext cx="6095998" cy="348297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B878B94-AB1E-0C66-5D44-862B39F631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395761" y="3433479"/>
            <a:ext cx="6095999" cy="3424521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0D58E0A-9CE3-8811-DACB-9336DC8EDC03}"/>
              </a:ext>
            </a:extLst>
          </p:cNvPr>
          <p:cNvSpPr txBox="1"/>
          <p:nvPr/>
        </p:nvSpPr>
        <p:spPr>
          <a:xfrm>
            <a:off x="-5924827" y="621893"/>
            <a:ext cx="562506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dirty="0">
                <a:solidFill>
                  <a:schemeClr val="bg1"/>
                </a:solidFill>
                <a:latin typeface="DINPro-Light" panose="02000504040000020003" pitchFamily="2" charset="0"/>
              </a:rPr>
              <a:t>Die Aufgabe:</a:t>
            </a:r>
          </a:p>
          <a:p>
            <a:r>
              <a:rPr lang="de-DE" sz="3400" b="1" dirty="0">
                <a:solidFill>
                  <a:schemeClr val="bg1"/>
                </a:solidFill>
                <a:latin typeface="DINPro-Bold" panose="02000503030000020004" pitchFamily="2" charset="0"/>
              </a:rPr>
              <a:t>Wie wird ein Shopping-Center in der Peripherie zum Publikumsmagnet?</a:t>
            </a:r>
          </a:p>
        </p:txBody>
      </p:sp>
    </p:spTree>
    <p:extLst>
      <p:ext uri="{BB962C8B-B14F-4D97-AF65-F5344CB8AC3E}">
        <p14:creationId xmlns:p14="http://schemas.microsoft.com/office/powerpoint/2010/main" val="1906402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FF1-E4C4-F2AD-74CE-565E02033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!!5">
            <a:extLst>
              <a:ext uri="{FF2B5EF4-FFF2-40B4-BE49-F238E27FC236}">
                <a16:creationId xmlns:a16="http://schemas.microsoft.com/office/drawing/2014/main" id="{0F6C0560-CB45-F81F-840D-01A2EBBEF7E4}"/>
              </a:ext>
            </a:extLst>
          </p:cNvPr>
          <p:cNvSpPr/>
          <p:nvPr/>
        </p:nvSpPr>
        <p:spPr>
          <a:xfrm>
            <a:off x="-46266" y="-45917"/>
            <a:ext cx="12313291" cy="6951872"/>
          </a:xfrm>
          <a:prstGeom prst="rect">
            <a:avLst/>
          </a:prstGeom>
          <a:gradFill>
            <a:gsLst>
              <a:gs pos="0">
                <a:srgbClr val="00438D"/>
              </a:gs>
              <a:gs pos="99000">
                <a:srgbClr val="0072B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438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!!5">
            <a:extLst>
              <a:ext uri="{FF2B5EF4-FFF2-40B4-BE49-F238E27FC236}">
                <a16:creationId xmlns:a16="http://schemas.microsoft.com/office/drawing/2014/main" id="{AD71DD7D-CDCA-6CFF-5C28-5EB7417BA275}"/>
              </a:ext>
            </a:extLst>
          </p:cNvPr>
          <p:cNvSpPr/>
          <p:nvPr/>
        </p:nvSpPr>
        <p:spPr>
          <a:xfrm>
            <a:off x="-1" y="-1"/>
            <a:ext cx="6095998" cy="348297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CD61F9E-9326-7950-010A-FDA51C659E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433479"/>
            <a:ext cx="6095999" cy="342452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9BBB8B3-01C0-BD93-ECB5-B787C69EB721}"/>
              </a:ext>
            </a:extLst>
          </p:cNvPr>
          <p:cNvSpPr txBox="1"/>
          <p:nvPr/>
        </p:nvSpPr>
        <p:spPr>
          <a:xfrm>
            <a:off x="470933" y="621893"/>
            <a:ext cx="562506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dirty="0">
                <a:solidFill>
                  <a:schemeClr val="bg1"/>
                </a:solidFill>
                <a:latin typeface="DINPro-Light" panose="02000504040000020003" pitchFamily="2" charset="0"/>
              </a:rPr>
              <a:t>Die Aufgabe:</a:t>
            </a:r>
          </a:p>
          <a:p>
            <a:r>
              <a:rPr lang="de-DE" sz="3400" b="1" dirty="0">
                <a:solidFill>
                  <a:schemeClr val="bg1"/>
                </a:solidFill>
                <a:latin typeface="DINPro-Bold" panose="02000503030000020004" pitchFamily="2" charset="0"/>
              </a:rPr>
              <a:t>Wie wird ein Shopping-Center in der Peripherie zum Publikumsmagnet?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AFD2FB6-9EA6-81AB-DB9C-8C0610A80355}"/>
              </a:ext>
            </a:extLst>
          </p:cNvPr>
          <p:cNvSpPr txBox="1"/>
          <p:nvPr/>
        </p:nvSpPr>
        <p:spPr>
          <a:xfrm>
            <a:off x="1076299" y="-1408342"/>
            <a:ext cx="108417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DINPro-Light" panose="02000504040000020003" pitchFamily="2" charset="0"/>
              </a:rPr>
              <a:t>Die Lösung:</a:t>
            </a:r>
          </a:p>
          <a:p>
            <a:r>
              <a:rPr lang="de-DE" sz="3200" b="1" dirty="0">
                <a:solidFill>
                  <a:schemeClr val="bg1"/>
                </a:solidFill>
                <a:latin typeface="DINPro-Bold" panose="02000503030000020004" pitchFamily="2" charset="0"/>
              </a:rPr>
              <a:t>Weg vom Shopping-Center, hin zum Erlebnis-Hotspot.</a:t>
            </a:r>
            <a:endParaRPr lang="de-DE" sz="32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2A20D44-21CC-6F70-0C0F-02B8EFF94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4199" y="1529924"/>
            <a:ext cx="5760165" cy="4734307"/>
          </a:xfrm>
          <a:prstGeom prst="rect">
            <a:avLst/>
          </a:prstGeom>
        </p:spPr>
      </p:pic>
      <p:pic>
        <p:nvPicPr>
          <p:cNvPr id="11" name="Grafik 10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F0D14372-E9F5-38AD-F7A5-BE2900DEF90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937384" y="-37478"/>
            <a:ext cx="1309424" cy="130422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5737C68-B0FC-5C7E-101B-6090835EC6C6}"/>
              </a:ext>
            </a:extLst>
          </p:cNvPr>
          <p:cNvSpPr/>
          <p:nvPr/>
        </p:nvSpPr>
        <p:spPr>
          <a:xfrm>
            <a:off x="10937385" y="1278324"/>
            <a:ext cx="1318070" cy="1304227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!!2">
            <a:extLst>
              <a:ext uri="{FF2B5EF4-FFF2-40B4-BE49-F238E27FC236}">
                <a16:creationId xmlns:a16="http://schemas.microsoft.com/office/drawing/2014/main" id="{6B340ABA-310A-34E4-DBAC-FCA30F13B67D}"/>
              </a:ext>
            </a:extLst>
          </p:cNvPr>
          <p:cNvSpPr/>
          <p:nvPr/>
        </p:nvSpPr>
        <p:spPr>
          <a:xfrm>
            <a:off x="9619312" y="-37478"/>
            <a:ext cx="1318070" cy="1315802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0374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8432D-1158-BBA0-D7B3-60248DED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5">
            <a:extLst>
              <a:ext uri="{FF2B5EF4-FFF2-40B4-BE49-F238E27FC236}">
                <a16:creationId xmlns:a16="http://schemas.microsoft.com/office/drawing/2014/main" id="{469DC42D-29A5-683C-CF46-D6AFD834CEBD}"/>
              </a:ext>
            </a:extLst>
          </p:cNvPr>
          <p:cNvSpPr/>
          <p:nvPr/>
        </p:nvSpPr>
        <p:spPr>
          <a:xfrm>
            <a:off x="-1" y="0"/>
            <a:ext cx="12205012" cy="1510824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AF653DC-AC28-7296-AF75-A9A1C49660E1}"/>
              </a:ext>
            </a:extLst>
          </p:cNvPr>
          <p:cNvSpPr txBox="1"/>
          <p:nvPr/>
        </p:nvSpPr>
        <p:spPr>
          <a:xfrm>
            <a:off x="1076299" y="226882"/>
            <a:ext cx="108417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DINPro-Light" panose="02000504040000020003" pitchFamily="2" charset="0"/>
              </a:rPr>
              <a:t>Die Lösung:</a:t>
            </a:r>
          </a:p>
          <a:p>
            <a:r>
              <a:rPr lang="de-DE" sz="3200" b="1" dirty="0">
                <a:solidFill>
                  <a:schemeClr val="bg1"/>
                </a:solidFill>
                <a:latin typeface="DINPro-Bold" panose="02000503030000020004" pitchFamily="2" charset="0"/>
              </a:rPr>
              <a:t>Weg vom Shopping-Center, hin zum Erlebnis-Hotspot.</a:t>
            </a:r>
            <a:endParaRPr lang="de-DE" sz="32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425495D-3C97-7C0B-08E6-35A056B00617}"/>
              </a:ext>
            </a:extLst>
          </p:cNvPr>
          <p:cNvSpPr/>
          <p:nvPr/>
        </p:nvSpPr>
        <p:spPr>
          <a:xfrm>
            <a:off x="-12261381" y="1"/>
            <a:ext cx="12173225" cy="3428999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EC5C9AEE-DF81-C09C-51B0-580402325A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013726"/>
            <a:ext cx="907934" cy="90433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A669EB6-33A1-E799-AD70-40F8129EEE6A}"/>
              </a:ext>
            </a:extLst>
          </p:cNvPr>
          <p:cNvSpPr txBox="1"/>
          <p:nvPr/>
        </p:nvSpPr>
        <p:spPr>
          <a:xfrm>
            <a:off x="-5510036" y="386137"/>
            <a:ext cx="5561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>
                <a:solidFill>
                  <a:schemeClr val="bg1"/>
                </a:solidFill>
                <a:latin typeface="DINPro-Bold" panose="02000503030000020004" pitchFamily="2" charset="0"/>
              </a:rPr>
              <a:t>Ein ganzheitliches Konzept für nachhaltige Dynamik  </a:t>
            </a:r>
          </a:p>
          <a:p>
            <a:endParaRPr lang="de-DE" sz="24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1ADFE04-942A-5CC5-346E-989A64D64A22}"/>
              </a:ext>
            </a:extLst>
          </p:cNvPr>
          <p:cNvSpPr txBox="1"/>
          <p:nvPr/>
        </p:nvSpPr>
        <p:spPr>
          <a:xfrm>
            <a:off x="-5503363" y="1738531"/>
            <a:ext cx="493083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Shopping-Center brauchen Vitalität, Abwechslung, Frequenz. Sie bewegen sich in einem dynamischen Wettbewerb mit etablierten Einkaufsmeilen und vielbesuchten Innenstadt-Lagen.</a:t>
            </a:r>
          </a:p>
          <a:p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8671E1A-D280-DCE6-E4C9-172553B462CA}"/>
              </a:ext>
            </a:extLst>
          </p:cNvPr>
          <p:cNvGrpSpPr/>
          <p:nvPr/>
        </p:nvGrpSpPr>
        <p:grpSpPr>
          <a:xfrm>
            <a:off x="-1" y="1507690"/>
            <a:ext cx="12205012" cy="5354211"/>
            <a:chOff x="-1" y="1507690"/>
            <a:chExt cx="12205012" cy="5354211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9C289E89-BA9E-26A2-99CE-A97BA1951509}"/>
                </a:ext>
              </a:extLst>
            </p:cNvPr>
            <p:cNvGrpSpPr/>
            <p:nvPr/>
          </p:nvGrpSpPr>
          <p:grpSpPr>
            <a:xfrm>
              <a:off x="-1" y="1507690"/>
              <a:ext cx="12205012" cy="5354211"/>
              <a:chOff x="-1" y="1507690"/>
              <a:chExt cx="12205012" cy="5354211"/>
            </a:xfrm>
          </p:grpSpPr>
          <p:pic>
            <p:nvPicPr>
              <p:cNvPr id="15" name="Grafik 14">
                <a:extLst>
                  <a:ext uri="{FF2B5EF4-FFF2-40B4-BE49-F238E27FC236}">
                    <a16:creationId xmlns:a16="http://schemas.microsoft.com/office/drawing/2014/main" id="{BEA39885-6256-CD1D-1238-A4E80C000A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383364" y="1507690"/>
                <a:ext cx="3821647" cy="5354211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E0B8A6B7-53D6-2D36-CBBE-502201509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" y="1509258"/>
                <a:ext cx="4220390" cy="5348743"/>
              </a:xfrm>
              <a:prstGeom prst="rect">
                <a:avLst/>
              </a:prstGeom>
            </p:spPr>
          </p:pic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984C2E23-6010-FEE4-C47C-AF8C3C47AA12}"/>
                </a:ext>
              </a:extLst>
            </p:cNvPr>
            <p:cNvGrpSpPr/>
            <p:nvPr/>
          </p:nvGrpSpPr>
          <p:grpSpPr>
            <a:xfrm>
              <a:off x="3859654" y="1507692"/>
              <a:ext cx="4523710" cy="5351875"/>
              <a:chOff x="3859654" y="1507692"/>
              <a:chExt cx="4523710" cy="5351875"/>
            </a:xfrm>
          </p:grpSpPr>
          <p:pic>
            <p:nvPicPr>
              <p:cNvPr id="11" name="Grafik 10" descr="Ein Bild, das Person, Kleidung, Wand, Menschliches Gesicht enthält.&#10;&#10;KI-generierte Inhalte können fehlerhaft sein.">
                <a:extLst>
                  <a:ext uri="{FF2B5EF4-FFF2-40B4-BE49-F238E27FC236}">
                    <a16:creationId xmlns:a16="http://schemas.microsoft.com/office/drawing/2014/main" id="{42E6ADF3-9C87-8AF7-3DCE-DB3183CA3C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859654" y="1507692"/>
                <a:ext cx="2493199" cy="2309677"/>
              </a:xfrm>
              <a:prstGeom prst="rect">
                <a:avLst/>
              </a:prstGeom>
            </p:spPr>
          </p:pic>
          <p:pic>
            <p:nvPicPr>
              <p:cNvPr id="12" name="Grafik 11" descr="Ein Bild, das Person, Menschliches Gesicht, Kleidung, Wand enthält.&#10;&#10;KI-generierte Inhalte können fehlerhaft sein.">
                <a:extLst>
                  <a:ext uri="{FF2B5EF4-FFF2-40B4-BE49-F238E27FC236}">
                    <a16:creationId xmlns:a16="http://schemas.microsoft.com/office/drawing/2014/main" id="{260E78AC-8263-A101-A77E-29774C465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859655" y="3817371"/>
                <a:ext cx="4523709" cy="3042196"/>
              </a:xfrm>
              <a:prstGeom prst="rect">
                <a:avLst/>
              </a:prstGeom>
            </p:spPr>
          </p:pic>
          <p:pic>
            <p:nvPicPr>
              <p:cNvPr id="13" name="Grafik 12" descr="Ein Bild, das Person, Menschliches Gesicht, Kleidung, Text enthält.&#10;&#10;KI-generierte Inhalte können fehlerhaft sein.">
                <a:extLst>
                  <a:ext uri="{FF2B5EF4-FFF2-40B4-BE49-F238E27FC236}">
                    <a16:creationId xmlns:a16="http://schemas.microsoft.com/office/drawing/2014/main" id="{9AF2D8A0-CD69-15E1-52EE-79F018D27F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233090" y="1507692"/>
                <a:ext cx="2150274" cy="230967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765580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7B624-0C3C-0EFE-0F29-9326466A8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:a16="http://schemas.microsoft.com/office/drawing/2014/main" id="{550B62B8-5E21-BBEE-C9DF-F3057DDF4B28}"/>
              </a:ext>
            </a:extLst>
          </p:cNvPr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6" name="Grafik 35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801FE556-33B0-722D-431F-F670CD3572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24563"/>
            <a:ext cx="907934" cy="90433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292273E-6D33-35F7-2C5F-70FA5C174B51}"/>
              </a:ext>
            </a:extLst>
          </p:cNvPr>
          <p:cNvSpPr txBox="1"/>
          <p:nvPr/>
        </p:nvSpPr>
        <p:spPr>
          <a:xfrm>
            <a:off x="1158493" y="386137"/>
            <a:ext cx="5561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>
                <a:solidFill>
                  <a:schemeClr val="bg1"/>
                </a:solidFill>
                <a:latin typeface="DINPro-Bold" panose="02000503030000020004" pitchFamily="2" charset="0"/>
              </a:rPr>
              <a:t>Ein ganzheitliches Konzept für nachhaltige Dynamik  </a:t>
            </a:r>
          </a:p>
          <a:p>
            <a:endParaRPr lang="de-DE" sz="24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EA9AAA8-DC00-091A-8CE6-CDB8290B5DC8}"/>
              </a:ext>
            </a:extLst>
          </p:cNvPr>
          <p:cNvSpPr txBox="1"/>
          <p:nvPr/>
        </p:nvSpPr>
        <p:spPr>
          <a:xfrm>
            <a:off x="1165166" y="1738531"/>
            <a:ext cx="493083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Shopping-Center brauchen Vitalität, Abwechslung, Frequenz. Sie bewegen sich in einem dynamischen Wettbewerb mit etablierten Einkaufsmeilen und vielbesuchten Innenstadt-Lagen.</a:t>
            </a:r>
          </a:p>
          <a:p>
            <a:endParaRPr lang="de-DE" dirty="0"/>
          </a:p>
        </p:txBody>
      </p:sp>
      <p:pic>
        <p:nvPicPr>
          <p:cNvPr id="8" name="Grafik 7" descr="Ein Bild, das Im Haus, Empfangshalle, Einkaufszentrum, Mobiliar enthält.&#10;&#10;KI-generierte Inhalte können fehlerhaft sein.">
            <a:extLst>
              <a:ext uri="{FF2B5EF4-FFF2-40B4-BE49-F238E27FC236}">
                <a16:creationId xmlns:a16="http://schemas.microsoft.com/office/drawing/2014/main" id="{D70D82D3-E069-81C1-9BDD-7E1F15A0DC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2583" y="0"/>
            <a:ext cx="5389416" cy="3428998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6AA1983-31AF-41FF-B04D-0C0578C7D251}"/>
              </a:ext>
            </a:extLst>
          </p:cNvPr>
          <p:cNvGrpSpPr/>
          <p:nvPr/>
        </p:nvGrpSpPr>
        <p:grpSpPr>
          <a:xfrm>
            <a:off x="-435848" y="7096867"/>
            <a:ext cx="12780581" cy="6034152"/>
            <a:chOff x="-435848" y="477115"/>
            <a:chExt cx="12780581" cy="6034152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A8894791-9D3B-7727-1665-03F5A3CE3D93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B4A38674-847D-A902-271C-3E56516DC40D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0B433E0C-A1CB-6C56-7699-6BA52DD41967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16" name="Abgerundetes Rechteck 15">
                  <a:extLst>
                    <a:ext uri="{FF2B5EF4-FFF2-40B4-BE49-F238E27FC236}">
                      <a16:creationId xmlns:a16="http://schemas.microsoft.com/office/drawing/2014/main" id="{E5D0CF3E-322B-2DE7-8511-123324FBA610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CEB841CB-7462-219F-F77B-30CD29752E06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10" name="Grafik 9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79BA06DC-05C6-53C0-1DA6-78B7F65E8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11" name="Grafik 10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C30798A2-56BF-7C5F-79B9-134DE083A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12" name="Grafik 11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EAFDB66D-086B-41DD-BDAF-FB165642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815F8B8-D2BA-CD57-66D5-FEEB63A1E8CC}"/>
              </a:ext>
            </a:extLst>
          </p:cNvPr>
          <p:cNvGrpSpPr/>
          <p:nvPr/>
        </p:nvGrpSpPr>
        <p:grpSpPr>
          <a:xfrm>
            <a:off x="-494281" y="7096867"/>
            <a:ext cx="12780581" cy="6034152"/>
            <a:chOff x="-494281" y="2318541"/>
            <a:chExt cx="12780581" cy="6034152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089BE40A-EA9A-3724-3A5E-9D5B8080D79D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DC652BF1-3E72-9178-0EFD-BA61F87AB8D2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4" name="Abgerundetes Rechteck 23">
                <a:extLst>
                  <a:ext uri="{FF2B5EF4-FFF2-40B4-BE49-F238E27FC236}">
                    <a16:creationId xmlns:a16="http://schemas.microsoft.com/office/drawing/2014/main" id="{46A8E341-3AE6-A3AD-88F7-28A997E6B795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8585DBAE-DA16-9681-9EBE-4CB1E73732EA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20" name="Grafik 19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02C1EB43-D4C4-0062-52C9-F92E7B8C1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21" name="Grafik 20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7CDB8C91-3BE9-3C19-5683-E973DCCEF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22" name="Grafik 21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27BAD21D-E155-EBBE-3AAA-61249B861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7626BD0E-5309-9900-9232-4337C6874D15}"/>
              </a:ext>
            </a:extLst>
          </p:cNvPr>
          <p:cNvGrpSpPr/>
          <p:nvPr/>
        </p:nvGrpSpPr>
        <p:grpSpPr>
          <a:xfrm>
            <a:off x="-156090" y="7096867"/>
            <a:ext cx="12780744" cy="5957461"/>
            <a:chOff x="-156090" y="4260759"/>
            <a:chExt cx="12780744" cy="5957461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DC9B4692-898E-9FB8-B2A9-D21431CABB53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FC9313AE-B88C-3557-1E33-DCD937D49CFA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Abgerundetes Rechteck 31">
                <a:extLst>
                  <a:ext uri="{FF2B5EF4-FFF2-40B4-BE49-F238E27FC236}">
                    <a16:creationId xmlns:a16="http://schemas.microsoft.com/office/drawing/2014/main" id="{78F3301D-55DC-AE9B-9133-320F04DBF6C7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11DE0C36-48C3-7439-55E1-E51C1E888ACD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28" name="Grafik 27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064F6EF6-264F-E21E-D143-99F9EBD0C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9B5AC7D0-F3BB-F093-2933-63E2D614B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30" name="Grafik 29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D6A4AA9D-0617-9863-CCDF-4A0C16DA5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pic>
        <p:nvPicPr>
          <p:cNvPr id="35" name="Grafik 34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DC6CC468-C522-A5C5-3A90-30011AEBA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03" y="-3429000"/>
            <a:ext cx="2230185" cy="2221335"/>
          </a:xfrm>
          <a:prstGeom prst="rect">
            <a:avLst/>
          </a:prstGeom>
        </p:spPr>
      </p:pic>
      <p:pic>
        <p:nvPicPr>
          <p:cNvPr id="37" name="Grafik 36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C3A3A1DC-1E96-7F04-34E9-B3FEC2AD32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-2782710" y="3433951"/>
            <a:ext cx="2495761" cy="2485858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F285EFDF-232D-C1DF-FD17-C05A85E35314}"/>
              </a:ext>
            </a:extLst>
          </p:cNvPr>
          <p:cNvSpPr txBox="1"/>
          <p:nvPr/>
        </p:nvSpPr>
        <p:spPr>
          <a:xfrm>
            <a:off x="-5935991" y="4540618"/>
            <a:ext cx="3436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Für die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Gropius Passagen 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entwickelten wir ein ganzheitliches Kommunikationskonzept </a:t>
            </a: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mit einer lebendigen Formsprache: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prägnant, zeitgemäß, unverwechselbar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.</a:t>
            </a:r>
            <a:endParaRPr lang="de-DE" sz="1600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03A8474F-E878-C965-7C07-6D767B75F637}"/>
              </a:ext>
            </a:extLst>
          </p:cNvPr>
          <p:cNvSpPr/>
          <p:nvPr/>
        </p:nvSpPr>
        <p:spPr>
          <a:xfrm>
            <a:off x="12465125" y="3428998"/>
            <a:ext cx="5389416" cy="3429000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9FEAAECE-BCC7-8ECC-DEFF-7E98DEEC8225}"/>
              </a:ext>
            </a:extLst>
          </p:cNvPr>
          <p:cNvSpPr txBox="1"/>
          <p:nvPr/>
        </p:nvSpPr>
        <p:spPr>
          <a:xfrm>
            <a:off x="12694415" y="3586510"/>
            <a:ext cx="49308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Wir präsentierten die Gropius Passagen in ihrer ganzen Vielfalt: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Shops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für jeden Kaufanlass,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Aktionen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für alle Zielgruppen – von Fashion-Show, Rap-Performance bis Family Event,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Schlemmen und Relaxen 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in den Gropius Küchen.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Das Ergebnis: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Ganzheitlicher Auftritt über alle Kanäle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Erhöhung der Besuchsfrequenz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Steigerung der Kundenbindung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Etablierung als Shopping</a:t>
            </a:r>
            <a:r>
              <a:rPr lang="de-DE" sz="1600" b="1" i="1" dirty="0">
                <a:solidFill>
                  <a:srgbClr val="133151"/>
                </a:solidFill>
                <a:latin typeface="DINPro-Bold" panose="02000503030000020004" pitchFamily="2" charset="0"/>
              </a:rPr>
              <a:t> und 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Event Destination</a:t>
            </a: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322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0E221-E7CF-8841-B9DB-8F9794291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>
            <a:extLst>
              <a:ext uri="{FF2B5EF4-FFF2-40B4-BE49-F238E27FC236}">
                <a16:creationId xmlns:a16="http://schemas.microsoft.com/office/drawing/2014/main" id="{DBC9BED2-0CC8-A4E9-6EAB-634189722164}"/>
              </a:ext>
            </a:extLst>
          </p:cNvPr>
          <p:cNvSpPr/>
          <p:nvPr/>
        </p:nvSpPr>
        <p:spPr>
          <a:xfrm>
            <a:off x="6802585" y="3428998"/>
            <a:ext cx="5389416" cy="3429000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" name="Grafik 1" descr="Ein Bild, das Symmetrie, Reihe, Muster, Screenshot enthält.&#10;&#10;KI-generierte Inhalte können fehlerhaft sein.">
            <a:extLst>
              <a:ext uri="{FF2B5EF4-FFF2-40B4-BE49-F238E27FC236}">
                <a16:creationId xmlns:a16="http://schemas.microsoft.com/office/drawing/2014/main" id="{91127800-1611-8AED-BE0C-4555C8F6A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11774" y="3433950"/>
            <a:ext cx="2495761" cy="24858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8E2EB3B-6375-C8A2-44C5-59A46C053BA8}"/>
              </a:ext>
            </a:extLst>
          </p:cNvPr>
          <p:cNvSpPr txBox="1"/>
          <p:nvPr/>
        </p:nvSpPr>
        <p:spPr>
          <a:xfrm>
            <a:off x="7031875" y="3586510"/>
            <a:ext cx="49308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Wir präsentierten die Gropius Passagen in ihrer ganzen Vielfalt: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Shops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für jeden Kaufanlass,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Aktionen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für alle Zielgruppen – von Fashion-Show, Rap-Performance bis Family Event,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Schlemmen und Relaxen 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in den Gropius Küchen.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Das Ergebnis: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Ganzheitlicher Auftritt über alle Kanäle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Erhöhung der Besuchsfrequenz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Steigerung der Kundenbindung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Etablierung als Shopping</a:t>
            </a:r>
            <a:r>
              <a:rPr lang="de-DE" sz="1600" b="1" i="1" dirty="0">
                <a:solidFill>
                  <a:srgbClr val="133151"/>
                </a:solidFill>
                <a:latin typeface="DINPro-Bold" panose="02000503030000020004" pitchFamily="2" charset="0"/>
              </a:rPr>
              <a:t> und 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Event Destination</a:t>
            </a: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4267444-860E-649A-A387-07AD66811D7A}"/>
              </a:ext>
            </a:extLst>
          </p:cNvPr>
          <p:cNvSpPr txBox="1"/>
          <p:nvPr/>
        </p:nvSpPr>
        <p:spPr>
          <a:xfrm>
            <a:off x="1158493" y="4540617"/>
            <a:ext cx="3436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Für die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Gropius Passagen 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entwickelten wir ein ganzheitliches Kommunikationskonzept </a:t>
            </a: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mit einer lebendigen Formsprache: </a:t>
            </a:r>
            <a:r>
              <a:rPr lang="de-DE" sz="1600" b="1" dirty="0">
                <a:solidFill>
                  <a:srgbClr val="133151"/>
                </a:solidFill>
                <a:latin typeface="DINPro-Bold" panose="02000503030000020004" pitchFamily="2" charset="0"/>
              </a:rPr>
              <a:t>prägnant, zeitgemäß, unverwechselbar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.</a:t>
            </a:r>
            <a:endParaRPr lang="de-DE" sz="16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4BE52C97-4409-9B83-D5EE-1E54AFDF4343}"/>
              </a:ext>
            </a:extLst>
          </p:cNvPr>
          <p:cNvGrpSpPr/>
          <p:nvPr/>
        </p:nvGrpSpPr>
        <p:grpSpPr>
          <a:xfrm>
            <a:off x="-435848" y="7096867"/>
            <a:ext cx="12780581" cy="6034152"/>
            <a:chOff x="-435848" y="477115"/>
            <a:chExt cx="12780581" cy="6034152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EE3D08BA-986E-9060-2F49-F3CAAD0E348B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7DE8A895-756D-42B6-AEE5-8FDA8F0C85EF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15" name="Rechteck 14">
                  <a:extLst>
                    <a:ext uri="{FF2B5EF4-FFF2-40B4-BE49-F238E27FC236}">
                      <a16:creationId xmlns:a16="http://schemas.microsoft.com/office/drawing/2014/main" id="{91AF0452-7F0B-11A4-7979-A063EAD8956E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16" name="Abgerundetes Rechteck 15">
                  <a:extLst>
                    <a:ext uri="{FF2B5EF4-FFF2-40B4-BE49-F238E27FC236}">
                      <a16:creationId xmlns:a16="http://schemas.microsoft.com/office/drawing/2014/main" id="{4E27D5D6-F70B-4273-C09A-48580A6DBE3E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F926C3C6-2264-24B5-E3D9-DE416BAD0568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10" name="Grafik 9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8063CD60-E769-AD8C-A2BF-99FD17F89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11" name="Grafik 10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6A2FE662-BB42-5449-BA03-0841FAB5D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12" name="Grafik 11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E351E4F9-21F2-E238-48E8-359588E39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121B4B8-CE8D-FC19-8208-A652462ACFAC}"/>
              </a:ext>
            </a:extLst>
          </p:cNvPr>
          <p:cNvGrpSpPr/>
          <p:nvPr/>
        </p:nvGrpSpPr>
        <p:grpSpPr>
          <a:xfrm>
            <a:off x="-494281" y="7096867"/>
            <a:ext cx="12780581" cy="6034152"/>
            <a:chOff x="-494281" y="2318541"/>
            <a:chExt cx="12780581" cy="6034152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90A08224-64FA-DFB4-C2C4-1449E0B07430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A9D2F2F0-3AA1-2927-8394-F1D2B2889CCB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4" name="Abgerundetes Rechteck 23">
                <a:extLst>
                  <a:ext uri="{FF2B5EF4-FFF2-40B4-BE49-F238E27FC236}">
                    <a16:creationId xmlns:a16="http://schemas.microsoft.com/office/drawing/2014/main" id="{50A88F3E-C244-639D-F55E-E87359F84772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F5589D90-15B0-B0BE-FF69-B3A84480D9BD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20" name="Grafik 19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D1237BCB-127C-0EA8-6893-FC0884859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21" name="Grafik 20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DC931956-EE25-401B-9AD2-496A983BD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22" name="Grafik 21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33F82387-D61F-136A-40CA-FEA28A624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83D06C2-EB83-5ADA-C660-02E0822487FA}"/>
              </a:ext>
            </a:extLst>
          </p:cNvPr>
          <p:cNvGrpSpPr/>
          <p:nvPr/>
        </p:nvGrpSpPr>
        <p:grpSpPr>
          <a:xfrm>
            <a:off x="-156090" y="7096867"/>
            <a:ext cx="12780744" cy="5957461"/>
            <a:chOff x="-156090" y="4260759"/>
            <a:chExt cx="12780744" cy="5957461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D868C137-76C0-7ACB-4D8B-B0C39D014382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3AD34CAC-675C-84C6-6D6B-BC6E916A8827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Abgerundetes Rechteck 31">
                <a:extLst>
                  <a:ext uri="{FF2B5EF4-FFF2-40B4-BE49-F238E27FC236}">
                    <a16:creationId xmlns:a16="http://schemas.microsoft.com/office/drawing/2014/main" id="{0C8F9418-BF98-B5DB-C9E7-B743D6C4E907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8E4A0BF5-BA8E-C529-1759-720EBFAFD458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28" name="Grafik 27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4DF9A720-8DFD-951B-B88D-6050E0A31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A66883DA-F002-BB88-2C83-694789CB6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30" name="Grafik 29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93C47AE4-7B94-0280-62F6-0262D82EF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pic>
        <p:nvPicPr>
          <p:cNvPr id="35" name="Grafik 34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6E8C8DD4-49FF-AD71-2220-1417631DD7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12303" y="-3429000"/>
            <a:ext cx="2230185" cy="2221335"/>
          </a:xfrm>
          <a:prstGeom prst="rect">
            <a:avLst/>
          </a:prstGeom>
        </p:spPr>
      </p:pic>
      <p:sp>
        <p:nvSpPr>
          <p:cNvPr id="37" name="Rechteck 36">
            <a:extLst>
              <a:ext uri="{FF2B5EF4-FFF2-40B4-BE49-F238E27FC236}">
                <a16:creationId xmlns:a16="http://schemas.microsoft.com/office/drawing/2014/main" id="{04585A8E-9E32-884F-527A-DB518D2E046B}"/>
              </a:ext>
            </a:extLst>
          </p:cNvPr>
          <p:cNvSpPr/>
          <p:nvPr/>
        </p:nvSpPr>
        <p:spPr>
          <a:xfrm>
            <a:off x="0" y="1"/>
            <a:ext cx="12173225" cy="3428999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CA2DB0F0-2BB4-DD14-1B73-11E33BD082F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24563"/>
            <a:ext cx="907934" cy="904331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981E9F76-48BE-AE79-2275-738CBE323AE7}"/>
              </a:ext>
            </a:extLst>
          </p:cNvPr>
          <p:cNvSpPr txBox="1"/>
          <p:nvPr/>
        </p:nvSpPr>
        <p:spPr>
          <a:xfrm>
            <a:off x="1158493" y="386137"/>
            <a:ext cx="5561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400" b="1" dirty="0">
                <a:solidFill>
                  <a:schemeClr val="bg1"/>
                </a:solidFill>
                <a:latin typeface="DINPro-Bold" panose="02000503030000020004" pitchFamily="2" charset="0"/>
              </a:rPr>
              <a:t>Ein ganzheitliches Konzept für nachhaltige Dynamik  </a:t>
            </a:r>
          </a:p>
          <a:p>
            <a:endParaRPr lang="de-DE" sz="24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endParaRPr lang="de-DE" sz="1400" dirty="0">
              <a:solidFill>
                <a:srgbClr val="133151"/>
              </a:solidFill>
              <a:latin typeface="DINPro-Regular" panose="02000503030000020004" pitchFamily="2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96E572C5-FB6B-9287-91DE-4A9B5FFCA4AE}"/>
              </a:ext>
            </a:extLst>
          </p:cNvPr>
          <p:cNvSpPr txBox="1"/>
          <p:nvPr/>
        </p:nvSpPr>
        <p:spPr>
          <a:xfrm>
            <a:off x="1165166" y="1738531"/>
            <a:ext cx="493083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Shopping-Center brauchen Vitalität, Abwechslung, Frequenz. Sie bewegen sich in einem dynamischen Wettbewerb mit etablierten Einkaufsmeilen und vielbesuchten Innenstadt-Lagen.</a:t>
            </a:r>
          </a:p>
          <a:p>
            <a:endParaRPr lang="de-DE" dirty="0"/>
          </a:p>
        </p:txBody>
      </p:sp>
      <p:pic>
        <p:nvPicPr>
          <p:cNvPr id="41" name="Grafik 40" descr="Ein Bild, das Im Haus, Empfangshalle, Einkaufszentrum, Mobiliar enthält.&#10;&#10;KI-generierte Inhalte können fehlerhaft sein.">
            <a:extLst>
              <a:ext uri="{FF2B5EF4-FFF2-40B4-BE49-F238E27FC236}">
                <a16:creationId xmlns:a16="http://schemas.microsoft.com/office/drawing/2014/main" id="{D5A1526D-3731-9C13-3FDF-9F2D28055A7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2583" y="0"/>
            <a:ext cx="5389416" cy="3428998"/>
          </a:xfrm>
          <a:prstGeom prst="rect">
            <a:avLst/>
          </a:prstGeom>
        </p:spPr>
      </p:pic>
      <p:sp>
        <p:nvSpPr>
          <p:cNvPr id="3" name="!!LOGOFELD">
            <a:extLst>
              <a:ext uri="{FF2B5EF4-FFF2-40B4-BE49-F238E27FC236}">
                <a16:creationId xmlns:a16="http://schemas.microsoft.com/office/drawing/2014/main" id="{E43E6714-5E46-9976-D889-CDE5C61F3C00}"/>
              </a:ext>
            </a:extLst>
          </p:cNvPr>
          <p:cNvSpPr/>
          <p:nvPr/>
        </p:nvSpPr>
        <p:spPr>
          <a:xfrm>
            <a:off x="502641" y="-259857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03A9F452-BF3A-70AF-A4E6-E27E44E5896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-1246504"/>
            <a:ext cx="1506567" cy="69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0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502FA643-98CB-C0FF-A457-6471E2A55805}"/>
              </a:ext>
            </a:extLst>
          </p:cNvPr>
          <p:cNvSpPr/>
          <p:nvPr/>
        </p:nvSpPr>
        <p:spPr>
          <a:xfrm>
            <a:off x="6802585" y="3428998"/>
            <a:ext cx="5389416" cy="3429000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4073D810-D075-1231-F037-96A36F14F4FC}"/>
              </a:ext>
            </a:extLst>
          </p:cNvPr>
          <p:cNvGrpSpPr/>
          <p:nvPr/>
        </p:nvGrpSpPr>
        <p:grpSpPr>
          <a:xfrm>
            <a:off x="-435848" y="477115"/>
            <a:ext cx="12780581" cy="6034152"/>
            <a:chOff x="-435848" y="477115"/>
            <a:chExt cx="12780581" cy="6034152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5FA42884-7655-6E28-193A-B5E4ACDACAA8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901145D5-A351-2256-6C9E-B15B7639C883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712B492E-CE9E-1D55-EE97-F5DFD6D6CF8B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30" name="Abgerundetes Rechteck 29">
                  <a:extLst>
                    <a:ext uri="{FF2B5EF4-FFF2-40B4-BE49-F238E27FC236}">
                      <a16:creationId xmlns:a16="http://schemas.microsoft.com/office/drawing/2014/main" id="{72228FB7-6FE6-6BF7-B5B7-E6E59EADE77B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365CB247-DAED-794E-8AB4-9981EFE57753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6" name="Grafik 65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86313543-E378-B524-8715-158D0BCA8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8" name="Grafik 67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D0B46885-78F2-C52E-87A2-C263EE31F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72" name="Grafik 71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5E3248F4-03BE-C9DE-6D4E-C822A0874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10911ED1-85A1-C41D-B620-2FECCB0F952D}"/>
              </a:ext>
            </a:extLst>
          </p:cNvPr>
          <p:cNvGrpSpPr/>
          <p:nvPr/>
        </p:nvGrpSpPr>
        <p:grpSpPr>
          <a:xfrm>
            <a:off x="-494281" y="2318541"/>
            <a:ext cx="12780581" cy="6034152"/>
            <a:chOff x="-494281" y="2318541"/>
            <a:chExt cx="12780581" cy="6034152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C479064C-4EFD-B67C-E97E-0C8FBCD45117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0AB40E47-678C-5769-42B4-E439F749C189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4" name="Abgerundetes Rechteck 23">
                <a:extLst>
                  <a:ext uri="{FF2B5EF4-FFF2-40B4-BE49-F238E27FC236}">
                    <a16:creationId xmlns:a16="http://schemas.microsoft.com/office/drawing/2014/main" id="{EB1D27D8-075C-8B49-FE0F-6F8CEDB3BFC9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130710B5-6994-B138-AC51-D5DA57841774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50" name="Grafik 49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CCFDB9C9-57B0-5B25-7106-934175627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52" name="Grafik 51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F81D1373-8181-07A2-3609-DD01FF9F3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54" name="Grafik 5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BE5225E1-693F-FE3E-D52D-6E4D773B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45618011-55F3-D01E-4ECB-2D977B9BBFD2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!!LOGOFELD">
            <a:extLst>
              <a:ext uri="{FF2B5EF4-FFF2-40B4-BE49-F238E27FC236}">
                <a16:creationId xmlns:a16="http://schemas.microsoft.com/office/drawing/2014/main" id="{91B37943-D5E2-2DE4-DED4-D1ECAE84194D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81ACC70C-9B50-0801-757F-44AC2014FB0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id="{12F8CE1E-B73A-4DA6-86CE-6BA10BA49817}"/>
              </a:ext>
            </a:extLst>
          </p:cNvPr>
          <p:cNvSpPr txBox="1"/>
          <p:nvPr/>
        </p:nvSpPr>
        <p:spPr>
          <a:xfrm>
            <a:off x="2219214" y="9944085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C8B0F725-CD2F-EAE8-A901-01E580C3D1A7}"/>
              </a:ext>
            </a:extLst>
          </p:cNvPr>
          <p:cNvSpPr txBox="1"/>
          <p:nvPr/>
        </p:nvSpPr>
        <p:spPr>
          <a:xfrm>
            <a:off x="2621857" y="10763756"/>
            <a:ext cx="4795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Eine minimalistische, funktionale Formensprache war die Basis für das neue Erscheinungsbild der Gropius Passagen. Geometrische Grafiken wurden in einem definierten Farbcode mit ausdruckstarken Bildmotiven zu den jeweiligen Themen kombiniert.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Typografie unterstützt die plakative Wirkung und stellt den Inhalt in den Vordergrund: Sales Promotion, Shop-Eröffnung, Sport bzw. Musik Event oder eines der vielen anderen Highlights der Gropius Passagen.</a:t>
            </a:r>
            <a:endParaRPr lang="de-DE" sz="1600" dirty="0">
              <a:solidFill>
                <a:schemeClr val="bg1"/>
              </a:solidFill>
            </a:endParaRPr>
          </a:p>
        </p:txBody>
      </p:sp>
      <p:pic>
        <p:nvPicPr>
          <p:cNvPr id="57" name="Grafik 56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527F5A80-27B8-F7CD-184B-A863AF81E2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61" name="Textfeld 60">
            <a:extLst>
              <a:ext uri="{FF2B5EF4-FFF2-40B4-BE49-F238E27FC236}">
                <a16:creationId xmlns:a16="http://schemas.microsoft.com/office/drawing/2014/main" id="{9EDB4CAD-7391-46AE-0AC4-9FCE5D430AE4}"/>
              </a:ext>
            </a:extLst>
          </p:cNvPr>
          <p:cNvSpPr txBox="1"/>
          <p:nvPr/>
        </p:nvSpPr>
        <p:spPr>
          <a:xfrm>
            <a:off x="2219214" y="9829107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345218DC-82D9-1DFA-CC76-25226EE632C6}"/>
              </a:ext>
            </a:extLst>
          </p:cNvPr>
          <p:cNvSpPr txBox="1"/>
          <p:nvPr/>
        </p:nvSpPr>
        <p:spPr>
          <a:xfrm>
            <a:off x="2621857" y="10648778"/>
            <a:ext cx="4795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Eine minimalistische, funktionale Formensprache war die Basis für das neue Erscheinungsbild der Gropius Passagen. Geometrische Grafiken wurden in einem definierten Farbcode mit ausdruckstarken Bildmotiven zu den jeweiligen Themen kombiniert.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Typografie unterstützt die plakative Wirkung und stellt den Inhalt in den Vordergrund: Sales Promotion, Shop-Eröffnung, Sport bzw. Musik Event oder eines der vielen anderen Highlights der Gropius Passagen.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17BB3B1-ECAA-2C57-2CAF-6FB8F83344FF}"/>
              </a:ext>
            </a:extLst>
          </p:cNvPr>
          <p:cNvGrpSpPr/>
          <p:nvPr/>
        </p:nvGrpSpPr>
        <p:grpSpPr>
          <a:xfrm>
            <a:off x="-156090" y="4260759"/>
            <a:ext cx="12780744" cy="5957461"/>
            <a:chOff x="-156090" y="4260759"/>
            <a:chExt cx="12780744" cy="5957461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36F38D51-53E7-D46B-6B61-FC3774FBA4AF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2822278A-CF24-85A9-E745-8F3CDEF81054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" name="Abgerundetes Rechteck 28">
                <a:extLst>
                  <a:ext uri="{FF2B5EF4-FFF2-40B4-BE49-F238E27FC236}">
                    <a16:creationId xmlns:a16="http://schemas.microsoft.com/office/drawing/2014/main" id="{7BF3D1F9-67AF-CB20-59A4-86136E77A16C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21D9B438-8D3C-696E-4242-0090A411D1BA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22" name="Grafik 21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A297A123-963B-2DE3-232E-E7670B1DE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E92AE596-FB2D-24F5-3E72-D56868F8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27" name="Grafik 26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A6D5342A-6039-5378-8B48-86EBE8CEB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F9D32CC9-84B1-7D25-3491-A59C8C425B20}"/>
              </a:ext>
            </a:extLst>
          </p:cNvPr>
          <p:cNvSpPr/>
          <p:nvPr/>
        </p:nvSpPr>
        <p:spPr>
          <a:xfrm>
            <a:off x="-73025" y="9448179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806D200F-B17B-131D-D15A-6842CA929C27}"/>
              </a:ext>
            </a:extLst>
          </p:cNvPr>
          <p:cNvSpPr/>
          <p:nvPr/>
        </p:nvSpPr>
        <p:spPr>
          <a:xfrm>
            <a:off x="0" y="-5069121"/>
            <a:ext cx="12173225" cy="3428999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5244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D385C-C525-6BAD-9DD3-4BBF9888A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17E951B2-761A-7437-E656-375F396CCF66}"/>
              </a:ext>
            </a:extLst>
          </p:cNvPr>
          <p:cNvGrpSpPr/>
          <p:nvPr/>
        </p:nvGrpSpPr>
        <p:grpSpPr>
          <a:xfrm>
            <a:off x="-435848" y="8210714"/>
            <a:ext cx="12780581" cy="6034152"/>
            <a:chOff x="-435848" y="477115"/>
            <a:chExt cx="12780581" cy="6034152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ECAC984E-D4A7-AD1B-8FE8-12D7083B4515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ADC99730-64EA-33F4-B68B-7A9C70A47DD8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D6ED3888-781E-76F3-35F3-77761F842B78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Abgerundetes Rechteck 67">
                  <a:extLst>
                    <a:ext uri="{FF2B5EF4-FFF2-40B4-BE49-F238E27FC236}">
                      <a16:creationId xmlns:a16="http://schemas.microsoft.com/office/drawing/2014/main" id="{FC7C3A6E-E9E8-8F11-6044-7756B2B70344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CDA7D275-70D0-48BA-D32C-642A7F09C0B4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2" name="Grafik 61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23443DC3-3049-D4A7-6741-B363ECD24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3" name="Grafik 62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44E06074-00E3-6CC8-BCB4-27DDF7A32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64" name="Grafik 63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82C70439-4A2E-C537-6A16-C4FDBCEF0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864F7FB-B1D4-659E-0AD5-5F08F9CC2E6B}"/>
              </a:ext>
            </a:extLst>
          </p:cNvPr>
          <p:cNvGrpSpPr/>
          <p:nvPr/>
        </p:nvGrpSpPr>
        <p:grpSpPr>
          <a:xfrm>
            <a:off x="-494281" y="8210714"/>
            <a:ext cx="12780581" cy="6034152"/>
            <a:chOff x="-494281" y="2318541"/>
            <a:chExt cx="12780581" cy="60341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DBEEDBD7-0AE4-9639-8EF9-CFBFF75D01CC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9C257685-35F6-69CC-F712-FF5ADC3F4E94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BA16AB2F-D1CF-7806-A778-CEA4F3DF8D7B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1C523012-0D9A-AE61-E038-FEA218F1EE64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72" name="Grafik 71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B971EA64-8165-3E54-358F-7A5D20C3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36CD91F3-12CD-E1BC-984A-7BA6A6BD9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74" name="Grafik 7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CFF94960-785A-332A-3365-A6D4ABA35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45BC696D-B530-5A97-6B4F-A5D918144FE5}"/>
              </a:ext>
            </a:extLst>
          </p:cNvPr>
          <p:cNvGrpSpPr/>
          <p:nvPr/>
        </p:nvGrpSpPr>
        <p:grpSpPr>
          <a:xfrm>
            <a:off x="-156090" y="8210714"/>
            <a:ext cx="12780744" cy="5957461"/>
            <a:chOff x="-156090" y="4260759"/>
            <a:chExt cx="12780744" cy="5957461"/>
          </a:xfrm>
        </p:grpSpPr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E5C9E36F-675D-8937-3409-983A6154D8E5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607FF32D-C2E5-63DF-1CC9-9643FB5A6911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BA38486C-F58A-315C-EDE4-689E548C3BDF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4AED0574-E837-7AA6-B9DA-BB58EA25E439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80" name="Grafik 7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DE501627-2BFE-7B47-0234-E06FF86B1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3A5542B6-7043-6B14-A539-DDE773CAB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82" name="Grafik 81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E649DE8E-3454-DE6F-695C-506C894EA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5B853130-183B-E9CF-1765-55D455790C28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37C1042-99C2-EEA0-EC95-3688E018F75F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764B9BD-C9ED-72FF-4906-59306CC7251D}"/>
              </a:ext>
            </a:extLst>
          </p:cNvPr>
          <p:cNvSpPr/>
          <p:nvPr/>
        </p:nvSpPr>
        <p:spPr>
          <a:xfrm>
            <a:off x="-311727" y="-1348781"/>
            <a:ext cx="13134109" cy="130925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B5A22E50-CCEF-A9C6-60B0-2AE45EAD6716}"/>
              </a:ext>
            </a:extLst>
          </p:cNvPr>
          <p:cNvSpPr/>
          <p:nvPr/>
        </p:nvSpPr>
        <p:spPr>
          <a:xfrm rot="5400000">
            <a:off x="6358272" y="2137569"/>
            <a:ext cx="13134109" cy="130925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4665D63-B5A8-44BF-4CB2-1580C43C5A4B}"/>
              </a:ext>
            </a:extLst>
          </p:cNvPr>
          <p:cNvSpPr/>
          <p:nvPr/>
        </p:nvSpPr>
        <p:spPr>
          <a:xfrm rot="5400000">
            <a:off x="-7289196" y="2050976"/>
            <a:ext cx="13134109" cy="130925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3B0D4EE8-DCC7-DB21-8F43-76191E86932B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E7213AA7-3FA4-DEEC-C03E-20D2D67D34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530174F-B9A6-212A-67AD-10F7E760EBE8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B006CF6-8517-9A17-4AC6-3953A08D9A29}"/>
              </a:ext>
            </a:extLst>
          </p:cNvPr>
          <p:cNvSpPr/>
          <p:nvPr/>
        </p:nvSpPr>
        <p:spPr>
          <a:xfrm>
            <a:off x="-311727" y="6899564"/>
            <a:ext cx="13134109" cy="130925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C11336FC-CD43-EAC0-8376-0C02AF82C33A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95898369-CED5-FB55-D212-4568299FDFC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88" name="Rechteck 87">
            <a:extLst>
              <a:ext uri="{FF2B5EF4-FFF2-40B4-BE49-F238E27FC236}">
                <a16:creationId xmlns:a16="http://schemas.microsoft.com/office/drawing/2014/main" id="{B743A147-8CC2-F8E7-A13B-ACE6AD0D3D34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9" name="Abgerundetes Rechteck 88">
            <a:extLst>
              <a:ext uri="{FF2B5EF4-FFF2-40B4-BE49-F238E27FC236}">
                <a16:creationId xmlns:a16="http://schemas.microsoft.com/office/drawing/2014/main" id="{340D29C0-660B-359E-FF0D-18453F3DFD4B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4EDA78F-6A29-14A3-4798-16F99208F78E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7B29E12-1167-5265-7846-60AF3CA26DD1}"/>
              </a:ext>
            </a:extLst>
          </p:cNvPr>
          <p:cNvSpPr txBox="1"/>
          <p:nvPr/>
        </p:nvSpPr>
        <p:spPr>
          <a:xfrm>
            <a:off x="2621857" y="2705603"/>
            <a:ext cx="4795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Eine minimalistische, funktionale Formensprache war die Basis für das neue Erscheinungsbild der Gropius Passagen. Geometrische Grafiken wurden in einem definierten Farbcode mit ausdruckstarken Bildmotiven zu den jeweiligen Themen kombiniert.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Typografie unterstützt die plakative Wirkung und stellt den Inhalt in den Vordergrund: Sales Promotion, Shop-Eröffnung, Sport bzw. Musik Event oder eines der vielen anderen Highlights der Gropius Passagen.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CC058FCD-8BF5-D37F-8060-6419EBD79DAE}"/>
              </a:ext>
            </a:extLst>
          </p:cNvPr>
          <p:cNvGrpSpPr/>
          <p:nvPr/>
        </p:nvGrpSpPr>
        <p:grpSpPr>
          <a:xfrm>
            <a:off x="12514763" y="2468527"/>
            <a:ext cx="12645831" cy="4478397"/>
            <a:chOff x="-216868" y="3604605"/>
            <a:chExt cx="12645831" cy="4478397"/>
          </a:xfrm>
        </p:grpSpPr>
        <p:pic>
          <p:nvPicPr>
            <p:cNvPr id="92" name="Grafik 91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EF5814C7-226B-7D73-C9D3-36452174A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90"/>
            <a:stretch>
              <a:fillRect/>
            </a:stretch>
          </p:blipFill>
          <p:spPr>
            <a:xfrm>
              <a:off x="-216868" y="3605024"/>
              <a:ext cx="6300000" cy="4477978"/>
            </a:xfrm>
            <a:prstGeom prst="rect">
              <a:avLst/>
            </a:prstGeom>
          </p:spPr>
        </p:pic>
        <p:pic>
          <p:nvPicPr>
            <p:cNvPr id="93" name="Grafik 92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D367C634-132B-F88E-AED4-1BC4872AA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30"/>
            <a:stretch>
              <a:fillRect/>
            </a:stretch>
          </p:blipFill>
          <p:spPr>
            <a:xfrm>
              <a:off x="6116949" y="3604605"/>
              <a:ext cx="6312014" cy="446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4909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F75C-F750-BBB3-41BF-FF38E5E3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6AE65782-5294-1D57-68A3-226FC4C86C8E}"/>
              </a:ext>
            </a:extLst>
          </p:cNvPr>
          <p:cNvGrpSpPr/>
          <p:nvPr/>
        </p:nvGrpSpPr>
        <p:grpSpPr>
          <a:xfrm>
            <a:off x="-435848" y="8210714"/>
            <a:ext cx="12780581" cy="6034152"/>
            <a:chOff x="-435848" y="477115"/>
            <a:chExt cx="12780581" cy="6034152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76098F8D-3B59-D32B-96E9-A080C2AA7352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0D53F15D-0853-602C-A9A0-9F236B5FA82E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0DD60ADB-73FB-46F1-259E-BD1736A982F2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Abgerundetes Rechteck 67">
                  <a:extLst>
                    <a:ext uri="{FF2B5EF4-FFF2-40B4-BE49-F238E27FC236}">
                      <a16:creationId xmlns:a16="http://schemas.microsoft.com/office/drawing/2014/main" id="{534F9969-0C30-E9E7-0103-D03BE67EDA7C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9DFBC0B4-A6E7-B4A6-4FCB-9A6464659EDA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2" name="Grafik 61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0FFBD9F1-B715-1763-CBF0-B50A75F65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3" name="Grafik 62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9E7E69E8-0ED3-AF37-7986-96441F7CD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64" name="Grafik 63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7EAB544A-1110-97EA-8307-ACE60F846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BC626054-A65F-A609-419B-87701C89FEC1}"/>
              </a:ext>
            </a:extLst>
          </p:cNvPr>
          <p:cNvGrpSpPr/>
          <p:nvPr/>
        </p:nvGrpSpPr>
        <p:grpSpPr>
          <a:xfrm>
            <a:off x="-494281" y="8210714"/>
            <a:ext cx="12780581" cy="6034152"/>
            <a:chOff x="-494281" y="2318541"/>
            <a:chExt cx="12780581" cy="60341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AD3A4E06-6966-C453-101D-47C419D20591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7A76AA0D-0DBE-2B91-F3B3-29997B6918E7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5AD76D27-2639-B807-3B31-63E40C591C10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5C203D6E-24B6-1F6B-A4D3-986150388E9B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72" name="Grafik 71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0369D0EE-27AB-C4E5-5607-C9B61B8C9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E9DF8DA1-9B48-F1D2-61DB-33D114DE7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74" name="Grafik 7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02613CB3-C4CD-1907-E804-0EF756C16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75843CCE-398E-D06B-371C-DBD031C547D0}"/>
              </a:ext>
            </a:extLst>
          </p:cNvPr>
          <p:cNvGrpSpPr/>
          <p:nvPr/>
        </p:nvGrpSpPr>
        <p:grpSpPr>
          <a:xfrm>
            <a:off x="-156090" y="8210714"/>
            <a:ext cx="12780744" cy="5957461"/>
            <a:chOff x="-156090" y="4260759"/>
            <a:chExt cx="12780744" cy="5957461"/>
          </a:xfrm>
        </p:grpSpPr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E63B0202-0157-5096-648A-932A221CA10C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7B5FFD1C-FC19-F1B8-1846-9E115049DC3A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7C03F078-4A3A-95DB-5869-4358CED01EE6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1CE77F93-5958-C150-4344-B074DCEB5BBD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80" name="Grafik 7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180CB370-5B5C-DB1F-F34F-2EC596E10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48751BE9-C6EB-FA86-1678-9438699A6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82" name="Grafik 81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9652E50B-9DD3-3A89-834A-88E924233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7D48FA19-7A4F-380D-8776-39D171C6538D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A2A1A4C-F36D-5F9B-C402-AD265FDE25D0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9CA0F99-46BF-5313-938B-CC219270A087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1098C5FB-A595-FBFD-F606-8602B00B51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C9727ED-7645-0BFD-90C3-6D798B94C8F4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DE4BEFE-6AD3-B317-6672-E57601F38BB1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B0FF175D-824A-BFE1-757C-FCD4175108F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7F8DF4C1-1F7D-657F-7F29-745F499F95B8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F0AFC1A2-EC77-4064-5353-AEBF7B52924D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D5E1791-1A56-4D47-CB7E-987A7D4CAB1D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C87CB9A-A19D-0F57-7C5B-383DD3499EF9}"/>
              </a:ext>
            </a:extLst>
          </p:cNvPr>
          <p:cNvSpPr txBox="1"/>
          <p:nvPr/>
        </p:nvSpPr>
        <p:spPr>
          <a:xfrm>
            <a:off x="-5300260" y="2705603"/>
            <a:ext cx="4795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Eine minimalistische, funktionale Formensprache war die Basis für das neue Erscheinungsbild der Gropius Passagen. Geometrische Grafiken wurden in einem definierten Farbcode mit ausdruckstarken Bildmotiven zu den jeweiligen Themen kombiniert.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Typografie unterstützt die plakative Wirkung und stellt den Inhalt in den Vordergrund: Sales Promotion, Shop-Eröffnung, Sport bzw. Musik Event oder eines der vielen anderen Highlights der Gropius Passagen.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5209B538-4698-2375-9C1E-A5B16DC415B6}"/>
              </a:ext>
            </a:extLst>
          </p:cNvPr>
          <p:cNvGrpSpPr/>
          <p:nvPr/>
        </p:nvGrpSpPr>
        <p:grpSpPr>
          <a:xfrm>
            <a:off x="-248709" y="2468527"/>
            <a:ext cx="12655258" cy="4478397"/>
            <a:chOff x="-226295" y="3604605"/>
            <a:chExt cx="12655258" cy="4478397"/>
          </a:xfrm>
        </p:grpSpPr>
        <p:pic>
          <p:nvPicPr>
            <p:cNvPr id="6" name="Grafik 5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3707B6BE-9C68-E2C5-E1F0-E9EC22B3D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90"/>
            <a:stretch>
              <a:fillRect/>
            </a:stretch>
          </p:blipFill>
          <p:spPr>
            <a:xfrm>
              <a:off x="-226295" y="3605024"/>
              <a:ext cx="6300000" cy="4477978"/>
            </a:xfrm>
            <a:prstGeom prst="rect">
              <a:avLst/>
            </a:prstGeom>
          </p:spPr>
        </p:pic>
        <p:pic>
          <p:nvPicPr>
            <p:cNvPr id="8" name="Grafik 7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1BA80FFF-35BC-0BC6-B1D5-2DB99D89B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30"/>
            <a:stretch>
              <a:fillRect/>
            </a:stretch>
          </p:blipFill>
          <p:spPr>
            <a:xfrm>
              <a:off x="6116949" y="3604605"/>
              <a:ext cx="6312014" cy="4467600"/>
            </a:xfrm>
            <a:prstGeom prst="rect">
              <a:avLst/>
            </a:prstGeom>
          </p:spPr>
        </p:pic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AB34683-9F46-9F6E-ED84-BD064AFC4A65}"/>
              </a:ext>
            </a:extLst>
          </p:cNvPr>
          <p:cNvGrpSpPr/>
          <p:nvPr/>
        </p:nvGrpSpPr>
        <p:grpSpPr>
          <a:xfrm>
            <a:off x="12468854" y="2466351"/>
            <a:ext cx="12617355" cy="4448654"/>
            <a:chOff x="12468854" y="2466351"/>
            <a:chExt cx="12617355" cy="4448654"/>
          </a:xfrm>
        </p:grpSpPr>
        <p:pic>
          <p:nvPicPr>
            <p:cNvPr id="11" name="Grafik 10" descr="Ein Bild, das Screenshot, Reihe, Diagramm, Rechteck enthält.&#10;&#10;KI-generierte Inhalte können fehlerhaft sein.">
              <a:extLst>
                <a:ext uri="{FF2B5EF4-FFF2-40B4-BE49-F238E27FC236}">
                  <a16:creationId xmlns:a16="http://schemas.microsoft.com/office/drawing/2014/main" id="{25232E98-66E1-EE56-DA88-75E9D2229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68854" y="2466351"/>
              <a:ext cx="6300000" cy="4448654"/>
            </a:xfrm>
            <a:prstGeom prst="rect">
              <a:avLst/>
            </a:prstGeom>
          </p:spPr>
        </p:pic>
        <p:pic>
          <p:nvPicPr>
            <p:cNvPr id="18" name="Grafik 17" descr="Ein Bild, das Screenshot, Text, Reihe, Diagramm enthält.&#10;&#10;KI-generierte Inhalte können fehlerhaft sein.">
              <a:extLst>
                <a:ext uri="{FF2B5EF4-FFF2-40B4-BE49-F238E27FC236}">
                  <a16:creationId xmlns:a16="http://schemas.microsoft.com/office/drawing/2014/main" id="{1862E60D-BF21-82DF-0321-2F0FC5C61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8841" y="2466351"/>
              <a:ext cx="6257368" cy="4425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1273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DF04E-AC70-B72B-4428-0299FD37F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31E41C18-F96C-52D5-62D7-7BCC806E84F9}"/>
              </a:ext>
            </a:extLst>
          </p:cNvPr>
          <p:cNvGrpSpPr/>
          <p:nvPr/>
        </p:nvGrpSpPr>
        <p:grpSpPr>
          <a:xfrm>
            <a:off x="-435848" y="8210714"/>
            <a:ext cx="12780581" cy="6034152"/>
            <a:chOff x="-435848" y="477115"/>
            <a:chExt cx="12780581" cy="6034152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860D4246-7DE9-10EF-58D4-421F1DBEC517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C5AFBC1A-E9CF-C9C8-05E6-750AF0BE4BDE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0F0184F6-23C3-3E59-EEBE-BF936D6A51F2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Abgerundetes Rechteck 67">
                  <a:extLst>
                    <a:ext uri="{FF2B5EF4-FFF2-40B4-BE49-F238E27FC236}">
                      <a16:creationId xmlns:a16="http://schemas.microsoft.com/office/drawing/2014/main" id="{785548DC-D3E0-26A8-17EE-FDD666C86A36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31FC4BF4-017E-6560-6892-36D31AC34222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2" name="Grafik 61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7582EEE2-0FF5-3FD3-BCF4-81594A6A4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3" name="Grafik 62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BC77FD3A-5E40-0ADF-ABB4-FD0F56D80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64" name="Grafik 63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03BC1487-F8DF-17E9-31EC-2B98A0A4C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A68E9F96-ADFC-9178-694C-B27E9F032BF3}"/>
              </a:ext>
            </a:extLst>
          </p:cNvPr>
          <p:cNvGrpSpPr/>
          <p:nvPr/>
        </p:nvGrpSpPr>
        <p:grpSpPr>
          <a:xfrm>
            <a:off x="-494281" y="8210714"/>
            <a:ext cx="12780581" cy="6034152"/>
            <a:chOff x="-494281" y="2318541"/>
            <a:chExt cx="12780581" cy="60341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DA5CC7B6-76AA-7C3E-533D-DF90DFBCF7C9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F84D59F7-F50E-A71A-E95E-FEB1A2B535C5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61953BE9-C67B-3648-75EA-11AACC4D9CDC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6BA68626-619E-106B-E021-DCF2B86B2FAA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72" name="Grafik 71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CAE2FE0C-BDCE-7861-C3F9-452BA1BDA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CBA16E2D-1C60-83D9-6B3C-EFA1EA752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74" name="Grafik 7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C173FB53-7676-35E3-48CF-5DCA8AF8A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93F73B82-C2BC-B162-1B77-9CFACF9B56F3}"/>
              </a:ext>
            </a:extLst>
          </p:cNvPr>
          <p:cNvGrpSpPr/>
          <p:nvPr/>
        </p:nvGrpSpPr>
        <p:grpSpPr>
          <a:xfrm>
            <a:off x="-156090" y="8210714"/>
            <a:ext cx="12780744" cy="5957461"/>
            <a:chOff x="-156090" y="4260759"/>
            <a:chExt cx="12780744" cy="5957461"/>
          </a:xfrm>
        </p:grpSpPr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C3E9518A-D3CB-29E0-9A07-B39116FE178F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2CE7517A-53FA-2ED4-1D92-C65EBE409B88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1460769B-9EA0-3F22-9974-F80CE73F6AAF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9C40A1EF-3078-6707-FAC3-F6AEF1ED2A16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80" name="Grafik 7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9AC1FF6E-D14F-315D-F411-2A1CCD917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36663891-0C3E-3197-80EA-EDCA74A6C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82" name="Grafik 81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073D4221-BAAD-A0EE-767C-3557EDF29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42E090B5-20B1-602D-B91E-43294BDBF3DA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B078DF3-808F-1880-7C15-CA7EC6F7D59D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12FD9A48-5856-752A-29BD-59305E340FB0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15C35C92-3BF1-B433-E944-CC8B433321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E88340D-039A-FA7C-111D-8A6CC2ED25C5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95F999EA-0540-55E3-0F99-F920977C5289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AB73217B-7CED-A6A7-FCE2-F6699B5967F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041D1E74-E18D-383B-EBAA-AB677973D10A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111DACA7-5925-6A0D-4307-693A1B5FED84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03294EAF-EE1F-C15F-F971-A71206F8185F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D8A4573-656C-DCD1-DF97-9FF2959974E6}"/>
              </a:ext>
            </a:extLst>
          </p:cNvPr>
          <p:cNvGrpSpPr/>
          <p:nvPr/>
        </p:nvGrpSpPr>
        <p:grpSpPr>
          <a:xfrm>
            <a:off x="-240430" y="2466351"/>
            <a:ext cx="12757836" cy="4492650"/>
            <a:chOff x="12406549" y="2466351"/>
            <a:chExt cx="12757836" cy="4492650"/>
          </a:xfrm>
        </p:grpSpPr>
        <p:pic>
          <p:nvPicPr>
            <p:cNvPr id="4" name="Grafik 3" descr="Ein Bild, das Screenshot, Reihe, Diagramm, Rechteck enthält.&#10;&#10;KI-generierte Inhalte können fehlerhaft sein.">
              <a:extLst>
                <a:ext uri="{FF2B5EF4-FFF2-40B4-BE49-F238E27FC236}">
                  <a16:creationId xmlns:a16="http://schemas.microsoft.com/office/drawing/2014/main" id="{8BA6BCA6-DFFA-88D6-1E0C-B9A49F0C5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06549" y="2466351"/>
              <a:ext cx="6362305" cy="4492650"/>
            </a:xfrm>
            <a:prstGeom prst="rect">
              <a:avLst/>
            </a:prstGeom>
          </p:spPr>
        </p:pic>
        <p:pic>
          <p:nvPicPr>
            <p:cNvPr id="5" name="Grafik 4" descr="Ein Bild, das Screenshot, Text, Reihe, Diagramm enthält.&#10;&#10;KI-generierte Inhalte können fehlerhaft sein.">
              <a:extLst>
                <a:ext uri="{FF2B5EF4-FFF2-40B4-BE49-F238E27FC236}">
                  <a16:creationId xmlns:a16="http://schemas.microsoft.com/office/drawing/2014/main" id="{DBCE08C8-C916-4DCD-2F4A-B7E87E939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8840" y="2466351"/>
              <a:ext cx="6335545" cy="4480573"/>
            </a:xfrm>
            <a:prstGeom prst="rect">
              <a:avLst/>
            </a:prstGeom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D9A3133-F43C-9CC6-5FC1-CB263EE58DA0}"/>
              </a:ext>
            </a:extLst>
          </p:cNvPr>
          <p:cNvGrpSpPr/>
          <p:nvPr/>
        </p:nvGrpSpPr>
        <p:grpSpPr>
          <a:xfrm>
            <a:off x="-12956648" y="2468527"/>
            <a:ext cx="12655258" cy="4478397"/>
            <a:chOff x="-226295" y="3604605"/>
            <a:chExt cx="12655258" cy="4478397"/>
          </a:xfrm>
        </p:grpSpPr>
        <p:pic>
          <p:nvPicPr>
            <p:cNvPr id="10" name="Grafik 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ACA56DAB-695C-5A8C-56BB-7771416AA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90"/>
            <a:stretch>
              <a:fillRect/>
            </a:stretch>
          </p:blipFill>
          <p:spPr>
            <a:xfrm>
              <a:off x="-226295" y="3605024"/>
              <a:ext cx="6300000" cy="4477978"/>
            </a:xfrm>
            <a:prstGeom prst="rect">
              <a:avLst/>
            </a:prstGeom>
          </p:spPr>
        </p:pic>
        <p:pic>
          <p:nvPicPr>
            <p:cNvPr id="13" name="Grafik 12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9516D8C1-F10B-C6A1-8342-2B06C5515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30"/>
            <a:stretch>
              <a:fillRect/>
            </a:stretch>
          </p:blipFill>
          <p:spPr>
            <a:xfrm>
              <a:off x="6116949" y="3604605"/>
              <a:ext cx="6312014" cy="4467600"/>
            </a:xfrm>
            <a:prstGeom prst="rect">
              <a:avLst/>
            </a:prstGeom>
          </p:spPr>
        </p:pic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ED61CAE1-442F-FB7E-8144-A529ED897369}"/>
              </a:ext>
            </a:extLst>
          </p:cNvPr>
          <p:cNvGrpSpPr/>
          <p:nvPr/>
        </p:nvGrpSpPr>
        <p:grpSpPr>
          <a:xfrm>
            <a:off x="12577392" y="2461119"/>
            <a:ext cx="12744402" cy="4497882"/>
            <a:chOff x="12507511" y="2461119"/>
            <a:chExt cx="12545989" cy="4427856"/>
          </a:xfrm>
        </p:grpSpPr>
        <p:pic>
          <p:nvPicPr>
            <p:cNvPr id="16" name="Grafik 15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A51C24FE-55B2-5B48-BCAC-887E63F60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07511" y="2468887"/>
              <a:ext cx="6239252" cy="4414438"/>
            </a:xfrm>
            <a:prstGeom prst="rect">
              <a:avLst/>
            </a:prstGeom>
          </p:spPr>
        </p:pic>
        <p:pic>
          <p:nvPicPr>
            <p:cNvPr id="28" name="Grafik 27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2A9CD025-B783-4C46-A777-D20D6AF68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14248" y="2461119"/>
              <a:ext cx="6239252" cy="44278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1055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48918-606C-B8CB-5382-60A80501E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3B2C012E-EFE2-97E1-0C7F-E9EB8782489E}"/>
              </a:ext>
            </a:extLst>
          </p:cNvPr>
          <p:cNvGrpSpPr/>
          <p:nvPr/>
        </p:nvGrpSpPr>
        <p:grpSpPr>
          <a:xfrm>
            <a:off x="-435848" y="8210714"/>
            <a:ext cx="12780581" cy="6034152"/>
            <a:chOff x="-435848" y="477115"/>
            <a:chExt cx="12780581" cy="6034152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703A07B7-8E94-71B9-84D3-5888DD7DCA38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924F7FD4-12A5-11AD-DCBB-10E531BB4CCA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C34FACA7-4784-76E9-A674-C28CE0F075EF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Abgerundetes Rechteck 67">
                  <a:extLst>
                    <a:ext uri="{FF2B5EF4-FFF2-40B4-BE49-F238E27FC236}">
                      <a16:creationId xmlns:a16="http://schemas.microsoft.com/office/drawing/2014/main" id="{1B1D9B3C-C5FE-8386-88EC-FB596C4C9E0A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0D2AD3BE-874B-73DE-DA75-0375B0B6F9E9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2" name="Grafik 61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58382E84-7015-BDD6-7ED8-D924822CA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3" name="Grafik 62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4292B6C0-FB70-FAB0-10F4-E6B094418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64" name="Grafik 63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A6B4B631-C20E-21DF-D479-9637F0D68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C5C9DC9-7F05-863C-B944-56150F737B6D}"/>
              </a:ext>
            </a:extLst>
          </p:cNvPr>
          <p:cNvGrpSpPr/>
          <p:nvPr/>
        </p:nvGrpSpPr>
        <p:grpSpPr>
          <a:xfrm>
            <a:off x="-494281" y="8210714"/>
            <a:ext cx="12780581" cy="6034152"/>
            <a:chOff x="-494281" y="2318541"/>
            <a:chExt cx="12780581" cy="60341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CEDBCDCB-9342-8864-1378-0D77B1CF4C9D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35DF4A5C-1C63-AFA8-CE95-45A92144F824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1BA13C19-C24B-F7D7-E9D0-1D6E9D09D790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911E5D0F-2B5A-75A8-E72F-9FF488CB6B1F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72" name="Grafik 71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CB4C965A-3163-CB54-D75F-D5CE741CF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AEB1E46A-5451-BAE9-8370-BC6112047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74" name="Grafik 7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9095F164-647C-0F2C-D757-2AF811B8D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F660DFAB-D3D6-F884-2936-F0D5444F01C8}"/>
              </a:ext>
            </a:extLst>
          </p:cNvPr>
          <p:cNvGrpSpPr/>
          <p:nvPr/>
        </p:nvGrpSpPr>
        <p:grpSpPr>
          <a:xfrm>
            <a:off x="-156090" y="8210714"/>
            <a:ext cx="12780744" cy="5957461"/>
            <a:chOff x="-156090" y="4260759"/>
            <a:chExt cx="12780744" cy="5957461"/>
          </a:xfrm>
        </p:grpSpPr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97E8CF2D-32C5-7914-147F-2BA355C1E1EC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63ED2324-5C7F-B22F-A842-3BC738CAC978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08D62715-543F-46E9-647E-D553CA775BE0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22765A41-FF9A-C934-2C0C-60A4619028D3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80" name="Grafik 7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389A2D73-8815-BED5-72BD-86601F05B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907273A8-9B36-8740-5CBB-11C58A692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82" name="Grafik 81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96A36082-AFD5-D50F-DFFB-B0AE7792E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40F461F6-C118-54A6-C41F-1033D1BC2FB9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B27ED2A-699C-B411-A070-090346F359C9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528C60FF-529F-16C0-A233-1AF66EE7A18E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5D453521-27A4-6F4A-9623-FD87F625E7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59C776E-D918-E98F-4DE6-C7B7826CCBC8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861B001-1BF8-CB24-B9C4-B2C189E6AED9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F6B0BFF6-8D71-5F89-E365-E225C19D46C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D2FFF48D-E0DF-CCF3-6369-421081DF1A1C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4F32E423-61BA-D7B1-20E2-9964B508C7F6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03E8DFA-B631-16B3-5553-5A8AE14AE140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9966EA1-9B40-EF20-935B-FF81EF35FF82}"/>
              </a:ext>
            </a:extLst>
          </p:cNvPr>
          <p:cNvGrpSpPr/>
          <p:nvPr/>
        </p:nvGrpSpPr>
        <p:grpSpPr>
          <a:xfrm>
            <a:off x="-13069563" y="2466351"/>
            <a:ext cx="12757836" cy="4492650"/>
            <a:chOff x="12406549" y="2466351"/>
            <a:chExt cx="12757836" cy="4492650"/>
          </a:xfrm>
        </p:grpSpPr>
        <p:pic>
          <p:nvPicPr>
            <p:cNvPr id="4" name="Grafik 3" descr="Ein Bild, das Screenshot, Reihe, Diagramm, Rechteck enthält.&#10;&#10;KI-generierte Inhalte können fehlerhaft sein.">
              <a:extLst>
                <a:ext uri="{FF2B5EF4-FFF2-40B4-BE49-F238E27FC236}">
                  <a16:creationId xmlns:a16="http://schemas.microsoft.com/office/drawing/2014/main" id="{FF4AB261-2959-1C73-D1E1-A5C913068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06549" y="2466351"/>
              <a:ext cx="6362305" cy="4492650"/>
            </a:xfrm>
            <a:prstGeom prst="rect">
              <a:avLst/>
            </a:prstGeom>
          </p:spPr>
        </p:pic>
        <p:pic>
          <p:nvPicPr>
            <p:cNvPr id="5" name="Grafik 4" descr="Ein Bild, das Screenshot, Text, Reihe, Diagramm enthält.&#10;&#10;KI-generierte Inhalte können fehlerhaft sein.">
              <a:extLst>
                <a:ext uri="{FF2B5EF4-FFF2-40B4-BE49-F238E27FC236}">
                  <a16:creationId xmlns:a16="http://schemas.microsoft.com/office/drawing/2014/main" id="{7B499092-0B41-330C-E69D-E77F33558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8840" y="2466351"/>
              <a:ext cx="6335545" cy="4480573"/>
            </a:xfrm>
            <a:prstGeom prst="rect">
              <a:avLst/>
            </a:prstGeom>
          </p:spPr>
        </p:pic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E82034EF-8035-F74C-9D90-0EBAF4FB370C}"/>
              </a:ext>
            </a:extLst>
          </p:cNvPr>
          <p:cNvGrpSpPr/>
          <p:nvPr/>
        </p:nvGrpSpPr>
        <p:grpSpPr>
          <a:xfrm>
            <a:off x="-251741" y="2461119"/>
            <a:ext cx="12725930" cy="4497882"/>
            <a:chOff x="12507511" y="2461119"/>
            <a:chExt cx="12527805" cy="4427856"/>
          </a:xfrm>
        </p:grpSpPr>
        <p:pic>
          <p:nvPicPr>
            <p:cNvPr id="16" name="Grafik 15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DD6079CD-5F9A-5D09-DF79-2357C796A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07511" y="2468887"/>
              <a:ext cx="6239252" cy="4414438"/>
            </a:xfrm>
            <a:prstGeom prst="rect">
              <a:avLst/>
            </a:prstGeom>
          </p:spPr>
        </p:pic>
        <p:pic>
          <p:nvPicPr>
            <p:cNvPr id="28" name="Grafik 27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F7E4A89F-C6A5-DE9A-1DEA-3A1FBB966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96064" y="2461119"/>
              <a:ext cx="6239252" cy="4427856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C2B69928-30B4-3441-7DAF-E2B4EDB7F103}"/>
              </a:ext>
            </a:extLst>
          </p:cNvPr>
          <p:cNvGrpSpPr/>
          <p:nvPr/>
        </p:nvGrpSpPr>
        <p:grpSpPr>
          <a:xfrm>
            <a:off x="12528078" y="2459961"/>
            <a:ext cx="12728697" cy="4483459"/>
            <a:chOff x="12528078" y="2459961"/>
            <a:chExt cx="12728697" cy="4483459"/>
          </a:xfrm>
        </p:grpSpPr>
        <p:pic>
          <p:nvPicPr>
            <p:cNvPr id="8" name="Grafik 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042FDA51-8497-D69E-0AF5-52DC0573E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11" name="Grafik 10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7543287B-D76C-2DBA-431B-692FA26AF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492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4DFC7-EC6B-F989-AA21-85C052875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0DD497C8-7F77-D3D1-ABE3-8BDE14761DBF}"/>
              </a:ext>
            </a:extLst>
          </p:cNvPr>
          <p:cNvGrpSpPr/>
          <p:nvPr/>
        </p:nvGrpSpPr>
        <p:grpSpPr>
          <a:xfrm>
            <a:off x="-435848" y="8210714"/>
            <a:ext cx="12780581" cy="6034152"/>
            <a:chOff x="-435848" y="477115"/>
            <a:chExt cx="12780581" cy="6034152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183FBEEA-56EF-35EE-6D92-F194FE13A937}"/>
                </a:ext>
              </a:extLst>
            </p:cNvPr>
            <p:cNvGrpSpPr/>
            <p:nvPr/>
          </p:nvGrpSpPr>
          <p:grpSpPr>
            <a:xfrm>
              <a:off x="-435848" y="477115"/>
              <a:ext cx="12780581" cy="6034152"/>
              <a:chOff x="-435848" y="477115"/>
              <a:chExt cx="12780581" cy="6034152"/>
            </a:xfrm>
          </p:grpSpPr>
          <p:grpSp>
            <p:nvGrpSpPr>
              <p:cNvPr id="65" name="Gruppieren 64">
                <a:extLst>
                  <a:ext uri="{FF2B5EF4-FFF2-40B4-BE49-F238E27FC236}">
                    <a16:creationId xmlns:a16="http://schemas.microsoft.com/office/drawing/2014/main" id="{634DDF51-92CE-D235-A1ED-16D9C989928B}"/>
                  </a:ext>
                </a:extLst>
              </p:cNvPr>
              <p:cNvGrpSpPr/>
              <p:nvPr/>
            </p:nvGrpSpPr>
            <p:grpSpPr>
              <a:xfrm>
                <a:off x="-435848" y="477115"/>
                <a:ext cx="12780581" cy="6034152"/>
                <a:chOff x="-448853" y="1657524"/>
                <a:chExt cx="12780581" cy="6034152"/>
              </a:xfrm>
            </p:grpSpPr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9FDCCEF9-A44B-C7BE-2690-66A7483E044A}"/>
                    </a:ext>
                  </a:extLst>
                </p:cNvPr>
                <p:cNvSpPr/>
                <p:nvPr/>
              </p:nvSpPr>
              <p:spPr>
                <a:xfrm>
                  <a:off x="-448853" y="2044270"/>
                  <a:ext cx="12780581" cy="5647406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Abgerundetes Rechteck 67">
                  <a:extLst>
                    <a:ext uri="{FF2B5EF4-FFF2-40B4-BE49-F238E27FC236}">
                      <a16:creationId xmlns:a16="http://schemas.microsoft.com/office/drawing/2014/main" id="{61A62C89-5FAA-0D75-A462-FEE8D622B8A6}"/>
                    </a:ext>
                  </a:extLst>
                </p:cNvPr>
                <p:cNvSpPr/>
                <p:nvPr/>
              </p:nvSpPr>
              <p:spPr>
                <a:xfrm>
                  <a:off x="4294781" y="1657524"/>
                  <a:ext cx="1655380" cy="772511"/>
                </a:xfrm>
                <a:prstGeom prst="round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>
                      <a:solidFill>
                        <a:srgbClr val="13315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8CB747B4-2AB9-5A20-C8C6-61EBD74BF5A3}"/>
                  </a:ext>
                </a:extLst>
              </p:cNvPr>
              <p:cNvSpPr txBox="1"/>
              <p:nvPr/>
            </p:nvSpPr>
            <p:spPr>
              <a:xfrm>
                <a:off x="3463147" y="1198315"/>
                <a:ext cx="3381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133151"/>
                    </a:solidFill>
                    <a:latin typeface="DINPro-Regular" panose="02000503030000020004" pitchFamily="2" charset="0"/>
                  </a:rPr>
                  <a:t>REALISATION</a:t>
                </a:r>
              </a:p>
              <a:p>
                <a:endPara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endParaRPr>
              </a:p>
            </p:txBody>
          </p:sp>
        </p:grpSp>
        <p:pic>
          <p:nvPicPr>
            <p:cNvPr id="62" name="Grafik 61" descr="Ein Bild, das Kleidung, Im Haus, Text, Person enthält.&#10;&#10;KI-generierte Inhalte können fehlerhaft sein.">
              <a:extLst>
                <a:ext uri="{FF2B5EF4-FFF2-40B4-BE49-F238E27FC236}">
                  <a16:creationId xmlns:a16="http://schemas.microsoft.com/office/drawing/2014/main" id="{E1E59A95-3068-DB05-938B-6AAFE1836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5349" y="1107126"/>
              <a:ext cx="2007988" cy="1407492"/>
            </a:xfrm>
            <a:prstGeom prst="rect">
              <a:avLst/>
            </a:prstGeom>
          </p:spPr>
        </p:pic>
        <p:pic>
          <p:nvPicPr>
            <p:cNvPr id="63" name="Grafik 62" descr="Ein Bild, das Gebäude, Im Haus, Glas, Boden enthält.&#10;&#10;KI-generierte Inhalte können fehlerhaft sein.">
              <a:extLst>
                <a:ext uri="{FF2B5EF4-FFF2-40B4-BE49-F238E27FC236}">
                  <a16:creationId xmlns:a16="http://schemas.microsoft.com/office/drawing/2014/main" id="{83AD6382-F0B8-57AA-C32F-43FD236A9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995"/>
            <a:stretch>
              <a:fillRect/>
            </a:stretch>
          </p:blipFill>
          <p:spPr>
            <a:xfrm>
              <a:off x="10550447" y="1102460"/>
              <a:ext cx="1254350" cy="1420471"/>
            </a:xfrm>
            <a:prstGeom prst="rect">
              <a:avLst/>
            </a:prstGeom>
          </p:spPr>
        </p:pic>
        <p:pic>
          <p:nvPicPr>
            <p:cNvPr id="64" name="Grafik 63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A595F09F-A30D-8DB5-B59A-83C778C02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474" y="1113656"/>
              <a:ext cx="2098462" cy="1400962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8B27202C-8F8A-1FEE-C205-E67C8A21E9F0}"/>
              </a:ext>
            </a:extLst>
          </p:cNvPr>
          <p:cNvGrpSpPr/>
          <p:nvPr/>
        </p:nvGrpSpPr>
        <p:grpSpPr>
          <a:xfrm>
            <a:off x="-494281" y="8210714"/>
            <a:ext cx="12780581" cy="6034152"/>
            <a:chOff x="-494281" y="2318541"/>
            <a:chExt cx="12780581" cy="6034152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3A20E521-7C6D-0256-8F9F-BEB262FEE553}"/>
                </a:ext>
              </a:extLst>
            </p:cNvPr>
            <p:cNvGrpSpPr/>
            <p:nvPr/>
          </p:nvGrpSpPr>
          <p:grpSpPr>
            <a:xfrm>
              <a:off x="-494281" y="2318541"/>
              <a:ext cx="12780581" cy="6034152"/>
              <a:chOff x="-695889" y="2701547"/>
              <a:chExt cx="12780581" cy="6034152"/>
            </a:xfrm>
          </p:grpSpPr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247AC7C2-146D-8F98-6337-4C501BB40B8C}"/>
                  </a:ext>
                </a:extLst>
              </p:cNvPr>
              <p:cNvSpPr/>
              <p:nvPr/>
            </p:nvSpPr>
            <p:spPr>
              <a:xfrm>
                <a:off x="-695889" y="3088293"/>
                <a:ext cx="12780581" cy="5647406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76" name="Abgerundetes Rechteck 75">
                <a:extLst>
                  <a:ext uri="{FF2B5EF4-FFF2-40B4-BE49-F238E27FC236}">
                    <a16:creationId xmlns:a16="http://schemas.microsoft.com/office/drawing/2014/main" id="{33DB2DEB-88CD-9B5A-B7D5-B9BDECE669A2}"/>
                  </a:ext>
                </a:extLst>
              </p:cNvPr>
              <p:cNvSpPr/>
              <p:nvPr/>
            </p:nvSpPr>
            <p:spPr>
              <a:xfrm>
                <a:off x="2249900" y="2701547"/>
                <a:ext cx="1655380" cy="772511"/>
              </a:xfrm>
              <a:prstGeom prst="round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02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27E1E040-3912-775C-8905-14D42EC357FE}"/>
                </a:ext>
              </a:extLst>
            </p:cNvPr>
            <p:cNvSpPr txBox="1"/>
            <p:nvPr/>
          </p:nvSpPr>
          <p:spPr>
            <a:xfrm>
              <a:off x="1592372" y="3195640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VISUALISIERUNG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72" name="Grafik 71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489F5C0B-053F-3DDE-C9D1-2059A5DFA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5627" y="2946521"/>
              <a:ext cx="2007988" cy="1417503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0EA38A02-643C-E4D1-474D-B4CCC9BE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3709" y="2953174"/>
              <a:ext cx="1992318" cy="1410850"/>
            </a:xfrm>
            <a:prstGeom prst="rect">
              <a:avLst/>
            </a:prstGeom>
          </p:spPr>
        </p:pic>
        <p:pic>
          <p:nvPicPr>
            <p:cNvPr id="74" name="Grafik 73" descr="Ein Bild, das Text, Menschliches Gesicht, Lächeln, Kleidung enthält.&#10;&#10;KI-generierte Inhalte können fehlerhaft sein.">
              <a:extLst>
                <a:ext uri="{FF2B5EF4-FFF2-40B4-BE49-F238E27FC236}">
                  <a16:creationId xmlns:a16="http://schemas.microsoft.com/office/drawing/2014/main" id="{9DC160F5-9890-3D4C-DA47-DC943AA21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52657" y="2948947"/>
              <a:ext cx="2015512" cy="1417503"/>
            </a:xfrm>
            <a:prstGeom prst="rect">
              <a:avLst/>
            </a:prstGeom>
          </p:spPr>
        </p:pic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59D15551-B0DD-3AAF-3683-0C8A6E136CD5}"/>
              </a:ext>
            </a:extLst>
          </p:cNvPr>
          <p:cNvGrpSpPr/>
          <p:nvPr/>
        </p:nvGrpSpPr>
        <p:grpSpPr>
          <a:xfrm>
            <a:off x="-156090" y="8210714"/>
            <a:ext cx="12780744" cy="5957461"/>
            <a:chOff x="-156090" y="4260759"/>
            <a:chExt cx="12780744" cy="5957461"/>
          </a:xfrm>
        </p:grpSpPr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BB7175A5-843F-A9FC-0569-F9F9B17545F5}"/>
                </a:ext>
              </a:extLst>
            </p:cNvPr>
            <p:cNvGrpSpPr/>
            <p:nvPr/>
          </p:nvGrpSpPr>
          <p:grpSpPr>
            <a:xfrm>
              <a:off x="-155927" y="4260759"/>
              <a:ext cx="12780581" cy="5957461"/>
              <a:chOff x="-311727" y="1596331"/>
              <a:chExt cx="12780581" cy="5957461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7D298761-886E-5951-DF32-1E2DC9A0EDCF}"/>
                  </a:ext>
                </a:extLst>
              </p:cNvPr>
              <p:cNvSpPr/>
              <p:nvPr/>
            </p:nvSpPr>
            <p:spPr>
              <a:xfrm>
                <a:off x="-311727" y="1906386"/>
                <a:ext cx="12780581" cy="5647406"/>
              </a:xfrm>
              <a:prstGeom prst="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Abgerundetes Rechteck 83">
                <a:extLst>
                  <a:ext uri="{FF2B5EF4-FFF2-40B4-BE49-F238E27FC236}">
                    <a16:creationId xmlns:a16="http://schemas.microsoft.com/office/drawing/2014/main" id="{DF7492B2-EE6C-DFE0-4334-931077974141}"/>
                  </a:ext>
                </a:extLst>
              </p:cNvPr>
              <p:cNvSpPr/>
              <p:nvPr/>
            </p:nvSpPr>
            <p:spPr>
              <a:xfrm>
                <a:off x="572871" y="1596331"/>
                <a:ext cx="1655380" cy="772511"/>
              </a:xfrm>
              <a:prstGeom prst="roundRect">
                <a:avLst/>
              </a:prstGeom>
              <a:solidFill>
                <a:srgbClr val="1331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01</a:t>
                </a:r>
              </a:p>
            </p:txBody>
          </p:sp>
        </p:grp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40469443-9588-129D-AC96-3E11B086A5AF}"/>
                </a:ext>
              </a:extLst>
            </p:cNvPr>
            <p:cNvSpPr txBox="1"/>
            <p:nvPr/>
          </p:nvSpPr>
          <p:spPr>
            <a:xfrm>
              <a:off x="-156090" y="5000727"/>
              <a:ext cx="33813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KOMMUNIKATIONSKONZEPT</a:t>
              </a:r>
            </a:p>
            <a:p>
              <a:endParaRPr lang="de-DE" sz="1400" dirty="0">
                <a:solidFill>
                  <a:schemeClr val="bg1"/>
                </a:solidFill>
                <a:latin typeface="DINPro-Regular" panose="02000503030000020004" pitchFamily="2" charset="0"/>
              </a:endParaRPr>
            </a:p>
          </p:txBody>
        </p:sp>
        <p:pic>
          <p:nvPicPr>
            <p:cNvPr id="80" name="Grafik 79" descr="Ein Bild, das Text, Visitenkarte, Screenshot, Schrift enthält.&#10;&#10;KI-generierte Inhalte können fehlerhaft sein.">
              <a:extLst>
                <a:ext uri="{FF2B5EF4-FFF2-40B4-BE49-F238E27FC236}">
                  <a16:creationId xmlns:a16="http://schemas.microsoft.com/office/drawing/2014/main" id="{10991BC4-1795-07FF-7BE8-0D3362AA0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0093" y="4988579"/>
              <a:ext cx="2031627" cy="1433993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65327CC4-4AC3-60EB-C343-C3A6FE7D5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5472" y="4996040"/>
              <a:ext cx="2038232" cy="1433993"/>
            </a:xfrm>
            <a:prstGeom prst="rect">
              <a:avLst/>
            </a:prstGeom>
          </p:spPr>
        </p:pic>
        <p:pic>
          <p:nvPicPr>
            <p:cNvPr id="82" name="Grafik 81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E0E05304-431B-A64B-52E6-93AC83986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2315" y="4988502"/>
              <a:ext cx="2055878" cy="144311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CBC3DFC5-2526-2406-7F25-9D46082CEACC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A3F70DE-156C-0596-BCC3-D59ACAE80238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11B2B4EE-3825-8DF1-6290-5DA4C2EC7AFE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591D4C74-D39F-7343-9933-97BCC52C3D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71E4951-861D-9159-82D7-B48DB7F6ACC2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A2294719-F311-CACA-DA72-E3465C4AB372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4A7C6397-BACC-1E0D-A091-6C51F388905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F68EA9D9-8F75-9C9C-9C48-41E73AFC062D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883DD88F-6940-A54E-A78B-5789E73C1228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05CECA01-50C3-A5AC-E188-7DC733950256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72EF4983-50EC-ADC5-227C-64F988E5F624}"/>
              </a:ext>
            </a:extLst>
          </p:cNvPr>
          <p:cNvGrpSpPr/>
          <p:nvPr/>
        </p:nvGrpSpPr>
        <p:grpSpPr>
          <a:xfrm>
            <a:off x="-13041220" y="2461119"/>
            <a:ext cx="12725930" cy="4497882"/>
            <a:chOff x="12507511" y="2461119"/>
            <a:chExt cx="12527805" cy="4427856"/>
          </a:xfrm>
        </p:grpSpPr>
        <p:pic>
          <p:nvPicPr>
            <p:cNvPr id="16" name="Grafik 15" descr="Ein Bild, das Screenshot, Text, Kreis, Diagramm enthält.&#10;&#10;KI-generierte Inhalte können fehlerhaft sein.">
              <a:extLst>
                <a:ext uri="{FF2B5EF4-FFF2-40B4-BE49-F238E27FC236}">
                  <a16:creationId xmlns:a16="http://schemas.microsoft.com/office/drawing/2014/main" id="{CBEBA9B8-D9CF-3935-4154-132A93D3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07511" y="2468887"/>
              <a:ext cx="6239252" cy="4414438"/>
            </a:xfrm>
            <a:prstGeom prst="rect">
              <a:avLst/>
            </a:prstGeom>
          </p:spPr>
        </p:pic>
        <p:pic>
          <p:nvPicPr>
            <p:cNvPr id="28" name="Grafik 27" descr="Ein Bild, das Text, Screenshot, Grafik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87F17DFD-093C-5D98-2BFA-3EFF09B88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96064" y="2461119"/>
              <a:ext cx="6239252" cy="4427856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6EF88BB-DB3F-C9F3-22BA-8CD98B734F29}"/>
              </a:ext>
            </a:extLst>
          </p:cNvPr>
          <p:cNvGrpSpPr/>
          <p:nvPr/>
        </p:nvGrpSpPr>
        <p:grpSpPr>
          <a:xfrm>
            <a:off x="-261401" y="2459961"/>
            <a:ext cx="12728697" cy="4483459"/>
            <a:chOff x="12528078" y="2459961"/>
            <a:chExt cx="12728697" cy="4483459"/>
          </a:xfrm>
        </p:grpSpPr>
        <p:pic>
          <p:nvPicPr>
            <p:cNvPr id="8" name="Grafik 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56058F43-1893-E80E-A2C2-09F38C1FD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11" name="Grafik 10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5C0B8A52-9713-2BAA-4663-4B90449C1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17248559-9F37-4152-FD34-8A3382474FDF}"/>
              </a:ext>
            </a:extLst>
          </p:cNvPr>
          <p:cNvSpPr/>
          <p:nvPr/>
        </p:nvSpPr>
        <p:spPr>
          <a:xfrm>
            <a:off x="-73025" y="7813742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FEE2FC23-D119-28F5-24C7-EF989FC8E13B}"/>
              </a:ext>
            </a:extLst>
          </p:cNvPr>
          <p:cNvSpPr/>
          <p:nvPr/>
        </p:nvSpPr>
        <p:spPr>
          <a:xfrm>
            <a:off x="4744300" y="7081759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7E1A433-7AF3-D327-BB5D-66D3030F04FA}"/>
              </a:ext>
            </a:extLst>
          </p:cNvPr>
          <p:cNvSpPr txBox="1"/>
          <p:nvPr/>
        </p:nvSpPr>
        <p:spPr>
          <a:xfrm>
            <a:off x="3885164" y="7958858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3FC2F3E-A516-3932-486A-D84465C682DB}"/>
              </a:ext>
            </a:extLst>
          </p:cNvPr>
          <p:cNvSpPr txBox="1"/>
          <p:nvPr/>
        </p:nvSpPr>
        <p:spPr>
          <a:xfrm>
            <a:off x="4786304" y="8662319"/>
            <a:ext cx="4737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Um die Gropius Passagen vom reinen Shopping Center zu einer Event Location zu transformieren, war eine neue Bild-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Tonality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essentiell.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Motive illustrieren Lebendigkeit und Vielfalt. Im kontinuierlichen 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Abstimmungsprozeß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mit dem Gropius Passagen Marketing entstand ein umfangreicher Image-Pool für alle Anlässe und Kommunikationskanäle.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32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86F5-4AA8-A4B7-27E7-F7461B6CF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2C53561B-7FE9-0A21-816C-910A6A2A8F8B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F930503F-6D16-973F-A024-82DC9B2F6CE7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03262EA-E2B7-B7CF-3F07-3C8328709F07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00F0A5A-6A00-2DAD-B027-73E022F35173}"/>
              </a:ext>
            </a:extLst>
          </p:cNvPr>
          <p:cNvGrpSpPr/>
          <p:nvPr/>
        </p:nvGrpSpPr>
        <p:grpSpPr>
          <a:xfrm>
            <a:off x="-261401" y="2459961"/>
            <a:ext cx="12728697" cy="4483459"/>
            <a:chOff x="12528078" y="2459961"/>
            <a:chExt cx="12728697" cy="4483459"/>
          </a:xfrm>
        </p:grpSpPr>
        <p:pic>
          <p:nvPicPr>
            <p:cNvPr id="27" name="Grafik 26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C67BE412-7305-E2A8-939D-5205FB55E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28" name="Grafik 2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0CD2F478-C97B-4B49-87EA-AEE60CFE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6812A67C-ED01-3EDB-5BB1-1C50D5FCFB87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1D5264E-FB73-68E0-6A91-67C3D09A8A93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65D6B543-4171-3382-0911-DECD15AA4757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D4DB0DB4-F379-16EA-8528-DAB7042CE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91A7FFE-3B8C-86FB-0957-45215B6533EF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9CE01E55-F37A-EE0A-ADED-04EDB492E238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C97145BF-9318-CD5E-976F-83D40279E28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756A9BA-712F-1FFA-93EB-CAAA9E5CDBB4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839F896E-BEE6-2356-A614-AE9902F26A4B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EBD6596-8D59-F0C9-E7E1-4D9DA0C95D0E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F285595-DAF3-89B9-335E-D63BFFBE35DA}"/>
              </a:ext>
            </a:extLst>
          </p:cNvPr>
          <p:cNvSpPr txBox="1"/>
          <p:nvPr/>
        </p:nvSpPr>
        <p:spPr>
          <a:xfrm>
            <a:off x="4786305" y="2710841"/>
            <a:ext cx="43370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Um die Gropius Passagen vom reinen Shopping Center zu einer Event Location zu transformieren, war eine neue Bild-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Tonality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essentiell.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Motive illustrieren Lebendigkeit und Vielfalt. Im kontinuierlichen Abstimmungs-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prozeß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mit dem Gropius Passagen Marketing entstand ein umfangreicher Image-Pool für alle Anlässe und Kommunikationskanäle.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48324B0-4BA0-1A17-3A2F-F18916017AED}"/>
              </a:ext>
            </a:extLst>
          </p:cNvPr>
          <p:cNvGrpSpPr/>
          <p:nvPr/>
        </p:nvGrpSpPr>
        <p:grpSpPr>
          <a:xfrm>
            <a:off x="12872708" y="2466544"/>
            <a:ext cx="12714795" cy="4476876"/>
            <a:chOff x="12521185" y="2466544"/>
            <a:chExt cx="12714795" cy="4476876"/>
          </a:xfrm>
        </p:grpSpPr>
        <p:pic>
          <p:nvPicPr>
            <p:cNvPr id="30" name="Grafik 29" descr="Ein Bild, das Text, Menschliches Gesicht, Screenshot, Landfahrzeug enthält.&#10;&#10;KI-generierte Inhalte können fehlerhaft sein.">
              <a:extLst>
                <a:ext uri="{FF2B5EF4-FFF2-40B4-BE49-F238E27FC236}">
                  <a16:creationId xmlns:a16="http://schemas.microsoft.com/office/drawing/2014/main" id="{78287E24-AFBB-FEF6-A82F-8B1A601E7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98576" y="2467352"/>
              <a:ext cx="6337404" cy="4475066"/>
            </a:xfrm>
            <a:prstGeom prst="rect">
              <a:avLst/>
            </a:prstGeom>
          </p:spPr>
        </p:pic>
        <p:pic>
          <p:nvPicPr>
            <p:cNvPr id="31" name="Grafik 30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B5873BB4-0A40-AFFD-7458-AEF3A217F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66544"/>
              <a:ext cx="6323502" cy="44768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2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2AA22-E627-B624-D353-F8C09CC86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FE1A269F-BCFC-2E7B-3A99-96D74749A7F3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17B06A99-97AE-E6DC-12BB-07DA0C9FD826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268F412-8294-BF5D-3707-9979FDB985CB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4CAEFCB-9E74-691A-6FCE-3DED282F4D47}"/>
              </a:ext>
            </a:extLst>
          </p:cNvPr>
          <p:cNvGrpSpPr/>
          <p:nvPr/>
        </p:nvGrpSpPr>
        <p:grpSpPr>
          <a:xfrm>
            <a:off x="-261401" y="2459961"/>
            <a:ext cx="12728697" cy="4483459"/>
            <a:chOff x="12528078" y="2459961"/>
            <a:chExt cx="12728697" cy="4483459"/>
          </a:xfrm>
        </p:grpSpPr>
        <p:pic>
          <p:nvPicPr>
            <p:cNvPr id="27" name="Grafik 26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3104F11F-1A01-637F-0601-20F028504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28" name="Grafik 2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CF74B4FB-950A-FA77-7AC8-093529249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0C9A7FD7-8B5A-0A17-65D0-E14C04C3B0BF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B93A290-7AEA-0716-22B1-BE1FFAD51601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7944D4C9-19CB-3402-B13D-65D27B4C860E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8660F1D1-0EF4-C470-9B9F-40BF2D49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A0C10EE-9ADA-723A-4789-F7FC3C0D9DE4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9B5D0D65-7164-3C8F-51B0-643626164695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B7571BA8-0C46-3480-7F42-5504BD4171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380279A8-C2E6-38AB-D1B0-A0D765266133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0827EC70-31BD-97C5-9D26-68E39BDD1A33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E51E8AC-D8C3-7C89-CD7D-80188B979F3C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5F7450A-D24E-8CAD-1F5B-BDAFDD62C2B1}"/>
              </a:ext>
            </a:extLst>
          </p:cNvPr>
          <p:cNvSpPr txBox="1"/>
          <p:nvPr/>
        </p:nvSpPr>
        <p:spPr>
          <a:xfrm>
            <a:off x="-5004908" y="2710841"/>
            <a:ext cx="4737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Um die Gropius Passagen vom reinen Shopping Center zu einer Event Location zu transformieren, war eine neue Bild-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Tonality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essentiell. </a:t>
            </a:r>
          </a:p>
          <a:p>
            <a:endParaRPr lang="de-DE" sz="1600" dirty="0">
              <a:solidFill>
                <a:schemeClr val="bg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Die Motive illustrieren Lebendigkeit und Vielfalt. Im kontinuierlichen </a:t>
            </a:r>
            <a:r>
              <a:rPr lang="de-DE" sz="1600" dirty="0" err="1">
                <a:solidFill>
                  <a:schemeClr val="bg1"/>
                </a:solidFill>
                <a:latin typeface="DINPro-Regular" panose="02000503030000020004" pitchFamily="2" charset="0"/>
              </a:rPr>
              <a:t>Abstimmungsprozeß</a:t>
            </a:r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 mit dem Gropius Passagen Marketing entstand ein umfangreicher Image-Pool für alle Anlässe und Kommunikationskanäle.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1B0F6E5-ADDC-9F8D-99E8-316A31824C0B}"/>
              </a:ext>
            </a:extLst>
          </p:cNvPr>
          <p:cNvGrpSpPr/>
          <p:nvPr/>
        </p:nvGrpSpPr>
        <p:grpSpPr>
          <a:xfrm>
            <a:off x="-243939" y="2466544"/>
            <a:ext cx="12714795" cy="4476876"/>
            <a:chOff x="12521185" y="2466544"/>
            <a:chExt cx="12714795" cy="4476876"/>
          </a:xfrm>
        </p:grpSpPr>
        <p:pic>
          <p:nvPicPr>
            <p:cNvPr id="4" name="Grafik 3" descr="Ein Bild, das Text, Menschliches Gesicht, Screenshot, Landfahrzeug enthält.&#10;&#10;KI-generierte Inhalte können fehlerhaft sein.">
              <a:extLst>
                <a:ext uri="{FF2B5EF4-FFF2-40B4-BE49-F238E27FC236}">
                  <a16:creationId xmlns:a16="http://schemas.microsoft.com/office/drawing/2014/main" id="{B3FBC1B8-516C-ED8D-1E4E-C98A96BC7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98576" y="2467352"/>
              <a:ext cx="6337404" cy="4475066"/>
            </a:xfrm>
            <a:prstGeom prst="rect">
              <a:avLst/>
            </a:prstGeom>
          </p:spPr>
        </p:pic>
        <p:pic>
          <p:nvPicPr>
            <p:cNvPr id="5" name="Grafik 4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6A13F720-A2B1-5A2A-7277-E4FBA6D7B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66544"/>
              <a:ext cx="6323502" cy="4476876"/>
            </a:xfrm>
            <a:prstGeom prst="rect">
              <a:avLst/>
            </a:prstGeom>
          </p:spPr>
        </p:pic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A5CA9BB-893D-9EB9-3002-B52968CAF726}"/>
              </a:ext>
            </a:extLst>
          </p:cNvPr>
          <p:cNvGrpSpPr/>
          <p:nvPr/>
        </p:nvGrpSpPr>
        <p:grpSpPr>
          <a:xfrm>
            <a:off x="12521185" y="2459961"/>
            <a:ext cx="12758486" cy="4496644"/>
            <a:chOff x="12521185" y="2459961"/>
            <a:chExt cx="12758486" cy="4496644"/>
          </a:xfrm>
        </p:grpSpPr>
        <p:pic>
          <p:nvPicPr>
            <p:cNvPr id="6" name="Grafik 5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BDACCE3D-C59C-2C62-0084-8771BA12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9" name="Grafik 8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94DAD7A2-4187-BDF8-ABE1-5E390DFE7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9150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84E3F-06DA-EC2B-14F8-CC42B0CE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29FB9213-AB47-8A04-F23C-8777C5C1C407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8B692502-5A39-0C31-D338-95947918525F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65F12AF-95B5-B9C1-8B25-E2A39FDB5C95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F5A6C699-947C-5650-0F07-169F817360D8}"/>
              </a:ext>
            </a:extLst>
          </p:cNvPr>
          <p:cNvGrpSpPr/>
          <p:nvPr/>
        </p:nvGrpSpPr>
        <p:grpSpPr>
          <a:xfrm>
            <a:off x="-261401" y="2459961"/>
            <a:ext cx="12728697" cy="4483459"/>
            <a:chOff x="12528078" y="2459961"/>
            <a:chExt cx="12728697" cy="4483459"/>
          </a:xfrm>
        </p:grpSpPr>
        <p:pic>
          <p:nvPicPr>
            <p:cNvPr id="27" name="Grafik 26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03E4BED1-3D99-09E1-7E32-6752DB0BB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28" name="Grafik 2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AD29A816-2E6F-E223-B82C-5B53F6DA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000FFD37-B981-CBE0-A98F-E5C98A61690B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C28EB8C-9128-6E49-3175-35E8356F4B35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D3FDD7D4-1DCF-9B2C-A1BB-9721926ED1E6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BCEA5A38-D046-7A84-38D6-E60FF735C7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882163A-C48B-4BF0-E44A-B5598E11A2C6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E0EC14A7-B087-0C79-2BC3-E559036D70C3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13063D2F-95D5-B439-383C-5AA6F50444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35C2B4B-9171-214E-D3EE-671C7FB39EEC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93BE9DB4-5CEA-27DC-713F-A6EC1F90DC93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13E6B3D-C92F-D3BE-F286-BC7B8135F3E4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69BDC54-4FDE-31B9-DC41-57F0292DA555}"/>
              </a:ext>
            </a:extLst>
          </p:cNvPr>
          <p:cNvGrpSpPr/>
          <p:nvPr/>
        </p:nvGrpSpPr>
        <p:grpSpPr>
          <a:xfrm>
            <a:off x="-13025270" y="2466544"/>
            <a:ext cx="12714795" cy="4476876"/>
            <a:chOff x="12521185" y="2466544"/>
            <a:chExt cx="12714795" cy="4476876"/>
          </a:xfrm>
        </p:grpSpPr>
        <p:pic>
          <p:nvPicPr>
            <p:cNvPr id="4" name="Grafik 3" descr="Ein Bild, das Text, Menschliches Gesicht, Screenshot, Landfahrzeug enthält.&#10;&#10;KI-generierte Inhalte können fehlerhaft sein.">
              <a:extLst>
                <a:ext uri="{FF2B5EF4-FFF2-40B4-BE49-F238E27FC236}">
                  <a16:creationId xmlns:a16="http://schemas.microsoft.com/office/drawing/2014/main" id="{CBCA79E4-EDD2-CEFF-9E28-E953A42B2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98576" y="2467352"/>
              <a:ext cx="6337404" cy="4475066"/>
            </a:xfrm>
            <a:prstGeom prst="rect">
              <a:avLst/>
            </a:prstGeom>
          </p:spPr>
        </p:pic>
        <p:pic>
          <p:nvPicPr>
            <p:cNvPr id="5" name="Grafik 4" descr="Ein Bild, das Text, Menschliches Gesicht, Screenshot, Person enthält.&#10;&#10;KI-generierte Inhalte können fehlerhaft sein.">
              <a:extLst>
                <a:ext uri="{FF2B5EF4-FFF2-40B4-BE49-F238E27FC236}">
                  <a16:creationId xmlns:a16="http://schemas.microsoft.com/office/drawing/2014/main" id="{296CA835-7895-C5AC-9989-67B888698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66544"/>
              <a:ext cx="6323502" cy="4476876"/>
            </a:xfrm>
            <a:prstGeom prst="rect">
              <a:avLst/>
            </a:prstGeom>
          </p:spPr>
        </p:pic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076942C-B974-C0B7-409D-2F5D4F7D4A0B}"/>
              </a:ext>
            </a:extLst>
          </p:cNvPr>
          <p:cNvGrpSpPr/>
          <p:nvPr/>
        </p:nvGrpSpPr>
        <p:grpSpPr>
          <a:xfrm>
            <a:off x="-260146" y="2459961"/>
            <a:ext cx="12758486" cy="4496644"/>
            <a:chOff x="12521185" y="2459961"/>
            <a:chExt cx="12758486" cy="4496644"/>
          </a:xfrm>
        </p:grpSpPr>
        <p:pic>
          <p:nvPicPr>
            <p:cNvPr id="6" name="Grafik 5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77639B42-39A5-42BB-3130-CE6A1DC34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9" name="Grafik 8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83F0F26B-FDA7-39BE-C5E0-14853B717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id="{5271D6A6-1EB0-6D22-27D7-C9323DDC3DE9}"/>
              </a:ext>
            </a:extLst>
          </p:cNvPr>
          <p:cNvSpPr/>
          <p:nvPr/>
        </p:nvSpPr>
        <p:spPr>
          <a:xfrm>
            <a:off x="-73025" y="8080809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19A86334-8B36-45A5-F331-5E2CBA41C31E}"/>
              </a:ext>
            </a:extLst>
          </p:cNvPr>
          <p:cNvSpPr/>
          <p:nvPr/>
        </p:nvSpPr>
        <p:spPr>
          <a:xfrm>
            <a:off x="6391826" y="7349292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0695AC9-8A83-9D0A-BE37-4E959ABB52CA}"/>
              </a:ext>
            </a:extLst>
          </p:cNvPr>
          <p:cNvSpPr txBox="1"/>
          <p:nvPr/>
        </p:nvSpPr>
        <p:spPr>
          <a:xfrm>
            <a:off x="5539021" y="807049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388D734-A025-CD29-5D09-4E8758FD61DB}"/>
              </a:ext>
            </a:extLst>
          </p:cNvPr>
          <p:cNvSpPr txBox="1"/>
          <p:nvPr/>
        </p:nvSpPr>
        <p:spPr>
          <a:xfrm>
            <a:off x="6568817" y="8902462"/>
            <a:ext cx="53124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Jede Aktion, jeder Event und jedes Thema verlangte eine kreative Visualisierung und effiziente Auswahl der Medien und Kanäle.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Die Umsetzung umfasste Print, digitale Displays und Medien in den Passagen, Out-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of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-Home Medien, klassische Plakatierung, 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Social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Media Kampagnen, Newsletter, Fahrzeugbeschriftungen und vieles mehr.</a:t>
            </a:r>
            <a:endParaRPr lang="de-DE" sz="1600" dirty="0">
              <a:solidFill>
                <a:srgbClr val="133151"/>
              </a:solidFill>
            </a:endParaRPr>
          </a:p>
        </p:txBody>
      </p:sp>
      <p:pic>
        <p:nvPicPr>
          <p:cNvPr id="18" name="Grafik 17" descr="Ein Bild, das Text, Screenshot, Grafikdesign, Design enthält.&#10;&#10;KI-generierte Inhalte können fehlerhaft sein.">
            <a:extLst>
              <a:ext uri="{FF2B5EF4-FFF2-40B4-BE49-F238E27FC236}">
                <a16:creationId xmlns:a16="http://schemas.microsoft.com/office/drawing/2014/main" id="{3E616D4F-6B35-A108-BFA7-63E15AE2847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42676" y="2471506"/>
            <a:ext cx="6361325" cy="4485099"/>
          </a:xfrm>
          <a:prstGeom prst="rect">
            <a:avLst/>
          </a:prstGeom>
        </p:spPr>
      </p:pic>
      <p:pic>
        <p:nvPicPr>
          <p:cNvPr id="20" name="Grafik 19" descr="Ein Bild, das Text, Menschliches Gesicht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27DAEB64-286A-69B8-E8A3-354F1A4EEEE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8669" y="2466351"/>
            <a:ext cx="6343678" cy="4490254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6FC01761-E5A0-93E5-D854-A7AD68B3339F}"/>
              </a:ext>
            </a:extLst>
          </p:cNvPr>
          <p:cNvGrpSpPr/>
          <p:nvPr/>
        </p:nvGrpSpPr>
        <p:grpSpPr>
          <a:xfrm>
            <a:off x="12548669" y="2459961"/>
            <a:ext cx="12755332" cy="4490254"/>
            <a:chOff x="12548669" y="2466351"/>
            <a:chExt cx="12755332" cy="4490254"/>
          </a:xfrm>
        </p:grpSpPr>
        <p:pic>
          <p:nvPicPr>
            <p:cNvPr id="22" name="Grafik 21" descr="Ein Bild, das Text, Screenshot, Grafikdesign, Design enthält.&#10;&#10;KI-generierte Inhalte können fehlerhaft sein.">
              <a:extLst>
                <a:ext uri="{FF2B5EF4-FFF2-40B4-BE49-F238E27FC236}">
                  <a16:creationId xmlns:a16="http://schemas.microsoft.com/office/drawing/2014/main" id="{4ECE852C-7AF9-7B3B-3BEC-B67A3B048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942676" y="2471506"/>
              <a:ext cx="6361325" cy="4485099"/>
            </a:xfrm>
            <a:prstGeom prst="rect">
              <a:avLst/>
            </a:prstGeom>
          </p:spPr>
        </p:pic>
        <p:pic>
          <p:nvPicPr>
            <p:cNvPr id="23" name="Grafik 22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B2C6C4CF-D1FA-D251-CDCB-E75CF97EB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48669" y="2466351"/>
              <a:ext cx="6343678" cy="4490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7930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C6C59-23CD-1DC6-8707-91F007574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51BBF5AC-C5C8-20D0-403E-909737ADF0D1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6B09F218-4EB9-66BE-3736-14E2F4F08BB5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AB410BF-FF51-AB08-405E-50B6A8AE525D}"/>
              </a:ext>
            </a:extLst>
          </p:cNvPr>
          <p:cNvSpPr txBox="1"/>
          <p:nvPr/>
        </p:nvSpPr>
        <p:spPr>
          <a:xfrm>
            <a:off x="2219214" y="1885932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KOMMUNIKATIONSKONZEPT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9EDC63AD-4461-3238-2EDB-5A26CAB3ADB5}"/>
              </a:ext>
            </a:extLst>
          </p:cNvPr>
          <p:cNvGrpSpPr/>
          <p:nvPr/>
        </p:nvGrpSpPr>
        <p:grpSpPr>
          <a:xfrm>
            <a:off x="-261401" y="2459961"/>
            <a:ext cx="12728697" cy="4483459"/>
            <a:chOff x="12528078" y="2459961"/>
            <a:chExt cx="12728697" cy="4483459"/>
          </a:xfrm>
        </p:grpSpPr>
        <p:pic>
          <p:nvPicPr>
            <p:cNvPr id="27" name="Grafik 26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0B1B9D99-2AEA-959D-289A-CE0F4973A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8078" y="2459961"/>
              <a:ext cx="6337404" cy="4475066"/>
            </a:xfrm>
            <a:prstGeom prst="rect">
              <a:avLst/>
            </a:prstGeom>
          </p:spPr>
        </p:pic>
        <p:pic>
          <p:nvPicPr>
            <p:cNvPr id="28" name="Grafik 27" descr="Ein Bild, das Text, Screenshot, Schrift, Design enthält.&#10;&#10;KI-generierte Inhalte können fehlerhaft sein.">
              <a:extLst>
                <a:ext uri="{FF2B5EF4-FFF2-40B4-BE49-F238E27FC236}">
                  <a16:creationId xmlns:a16="http://schemas.microsoft.com/office/drawing/2014/main" id="{A4F506DA-84AC-CB36-B6DD-6E9577C42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371" y="2466351"/>
              <a:ext cx="6337404" cy="4477069"/>
            </a:xfrm>
            <a:prstGeom prst="rect">
              <a:avLst/>
            </a:prstGeom>
          </p:spPr>
        </p:pic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028B5004-D7DD-C369-64CE-9E5B880FA310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CC1ED809-F10D-FAC3-EBCC-DBC85BA8961F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9A9FF7EE-CCC2-3722-A6F5-03C50619C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37" name="Rechteck 36">
            <a:extLst>
              <a:ext uri="{FF2B5EF4-FFF2-40B4-BE49-F238E27FC236}">
                <a16:creationId xmlns:a16="http://schemas.microsoft.com/office/drawing/2014/main" id="{D4D95146-C64D-89A4-6F17-994C2121BCF9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BFEFA3C6-ED12-214C-0DB5-A0CAF43B14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D887BAB-70D5-2BA2-36DC-366D53C1A297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0127F284-0D92-89A7-D5B6-1DFFC0C7C3B8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FF656C8-5C91-F379-D152-AE236B5109F4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AEC6807-A018-0CF7-9E80-4838B4FC2F84}"/>
              </a:ext>
            </a:extLst>
          </p:cNvPr>
          <p:cNvGrpSpPr/>
          <p:nvPr/>
        </p:nvGrpSpPr>
        <p:grpSpPr>
          <a:xfrm>
            <a:off x="-13065031" y="2459961"/>
            <a:ext cx="12758486" cy="4496644"/>
            <a:chOff x="12521185" y="2459961"/>
            <a:chExt cx="12758486" cy="4496644"/>
          </a:xfrm>
        </p:grpSpPr>
        <p:pic>
          <p:nvPicPr>
            <p:cNvPr id="6" name="Grafik 5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0C74A273-BC00-2E92-9AD0-DE70B7CAF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9" name="Grafik 8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17BAFF1B-D183-7F89-3E4A-D4F0553EB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AB2A83E-9468-0CBD-56EF-7F7AB330E404}"/>
              </a:ext>
            </a:extLst>
          </p:cNvPr>
          <p:cNvGrpSpPr/>
          <p:nvPr/>
        </p:nvGrpSpPr>
        <p:grpSpPr>
          <a:xfrm>
            <a:off x="-256216" y="2466351"/>
            <a:ext cx="12755332" cy="4490254"/>
            <a:chOff x="12548669" y="2466351"/>
            <a:chExt cx="12755332" cy="4490254"/>
          </a:xfrm>
        </p:grpSpPr>
        <p:pic>
          <p:nvPicPr>
            <p:cNvPr id="18" name="Grafik 17" descr="Ein Bild, das Text, Screenshot, Grafikdesign, Design enthält.&#10;&#10;KI-generierte Inhalte können fehlerhaft sein.">
              <a:extLst>
                <a:ext uri="{FF2B5EF4-FFF2-40B4-BE49-F238E27FC236}">
                  <a16:creationId xmlns:a16="http://schemas.microsoft.com/office/drawing/2014/main" id="{52EC4FE7-396A-4D7E-A4CB-6F82088ED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942676" y="2471506"/>
              <a:ext cx="6361325" cy="4485099"/>
            </a:xfrm>
            <a:prstGeom prst="rect">
              <a:avLst/>
            </a:prstGeom>
          </p:spPr>
        </p:pic>
        <p:pic>
          <p:nvPicPr>
            <p:cNvPr id="20" name="Grafik 19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5F381347-6004-B5F2-A9F5-39ACD2FAE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48669" y="2466351"/>
              <a:ext cx="6343678" cy="4490254"/>
            </a:xfrm>
            <a:prstGeom prst="rect">
              <a:avLst/>
            </a:prstGeom>
          </p:spPr>
        </p:pic>
      </p:grpSp>
      <p:sp>
        <p:nvSpPr>
          <p:cNvPr id="30" name="Rechteck 29">
            <a:extLst>
              <a:ext uri="{FF2B5EF4-FFF2-40B4-BE49-F238E27FC236}">
                <a16:creationId xmlns:a16="http://schemas.microsoft.com/office/drawing/2014/main" id="{ECF69EB6-C3CE-F2B9-1D52-83B38DBE58E0}"/>
              </a:ext>
            </a:extLst>
          </p:cNvPr>
          <p:cNvSpPr/>
          <p:nvPr/>
        </p:nvSpPr>
        <p:spPr>
          <a:xfrm>
            <a:off x="-122900" y="8508417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Abgerundetes Rechteck 30">
            <a:extLst>
              <a:ext uri="{FF2B5EF4-FFF2-40B4-BE49-F238E27FC236}">
                <a16:creationId xmlns:a16="http://schemas.microsoft.com/office/drawing/2014/main" id="{6C89835F-45DE-2111-BA17-3224470311DF}"/>
              </a:ext>
            </a:extLst>
          </p:cNvPr>
          <p:cNvSpPr/>
          <p:nvPr/>
        </p:nvSpPr>
        <p:spPr>
          <a:xfrm>
            <a:off x="6391826" y="7776900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AA57594-E1B9-9A2F-0FDF-B58B31FFAB0E}"/>
              </a:ext>
            </a:extLst>
          </p:cNvPr>
          <p:cNvSpPr txBox="1"/>
          <p:nvPr/>
        </p:nvSpPr>
        <p:spPr>
          <a:xfrm>
            <a:off x="5539021" y="849810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48F3279E-D4A5-CE1F-02D7-62AE12888B61}"/>
              </a:ext>
            </a:extLst>
          </p:cNvPr>
          <p:cNvSpPr txBox="1"/>
          <p:nvPr/>
        </p:nvSpPr>
        <p:spPr>
          <a:xfrm>
            <a:off x="6568817" y="9330070"/>
            <a:ext cx="40533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Jede Aktion, jeder Event und jedes Thema verlangte eine kreative Visualisierung und effiziente Auswahl der Medien und Kanäle.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Die Umsetzung umfasste Print, digitale Displays und Medien in den Passagen, Out-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of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-Home Medien, klassische Plakatierung, 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Social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Media Kampagnen, Newsletter, Fahrzeugbeschriftungen und vieles mehr.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Realisiert an allen relevanten Touch Points der Gropius Passagen.</a:t>
            </a:r>
            <a:endParaRPr lang="de-DE" sz="1600" dirty="0">
              <a:solidFill>
                <a:srgbClr val="133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62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3039E-26AF-5927-2805-54697BD7E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>
            <a:extLst>
              <a:ext uri="{FF2B5EF4-FFF2-40B4-BE49-F238E27FC236}">
                <a16:creationId xmlns:a16="http://schemas.microsoft.com/office/drawing/2014/main" id="{4A875C3A-F3BD-CFBE-16DE-D14C2E88E5B8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Abgerundetes Rechteck 26">
            <a:extLst>
              <a:ext uri="{FF2B5EF4-FFF2-40B4-BE49-F238E27FC236}">
                <a16:creationId xmlns:a16="http://schemas.microsoft.com/office/drawing/2014/main" id="{4A81276B-D6F5-30C5-CCC0-1E8FC57C8630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3AEEBD2A-76E6-E2A7-7168-87040147441D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Abgerundetes Rechteck 28">
            <a:extLst>
              <a:ext uri="{FF2B5EF4-FFF2-40B4-BE49-F238E27FC236}">
                <a16:creationId xmlns:a16="http://schemas.microsoft.com/office/drawing/2014/main" id="{958C9211-35E4-A668-6805-267A443E9672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D525E07-24AB-164D-8EFD-AABB10DC331D}"/>
              </a:ext>
            </a:extLst>
          </p:cNvPr>
          <p:cNvGrpSpPr/>
          <p:nvPr/>
        </p:nvGrpSpPr>
        <p:grpSpPr>
          <a:xfrm>
            <a:off x="-256216" y="2466351"/>
            <a:ext cx="12755332" cy="4490254"/>
            <a:chOff x="12548669" y="2466351"/>
            <a:chExt cx="12755332" cy="4490254"/>
          </a:xfrm>
        </p:grpSpPr>
        <p:pic>
          <p:nvPicPr>
            <p:cNvPr id="5" name="Grafik 4" descr="Ein Bild, das Text, Screenshot, Grafikdesign, Design enthält.&#10;&#10;KI-generierte Inhalte können fehlerhaft sein.">
              <a:extLst>
                <a:ext uri="{FF2B5EF4-FFF2-40B4-BE49-F238E27FC236}">
                  <a16:creationId xmlns:a16="http://schemas.microsoft.com/office/drawing/2014/main" id="{C104998A-5240-916E-6569-6A91A7176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942676" y="2471506"/>
              <a:ext cx="6361325" cy="4485099"/>
            </a:xfrm>
            <a:prstGeom prst="rect">
              <a:avLst/>
            </a:prstGeom>
          </p:spPr>
        </p:pic>
        <p:pic>
          <p:nvPicPr>
            <p:cNvPr id="6" name="Grafik 5" descr="Ein Bild, das Text, Menschliches Gesich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EE0E68D8-6E03-9845-2DB4-5558E928B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48669" y="2466351"/>
              <a:ext cx="6343678" cy="4490254"/>
            </a:xfrm>
            <a:prstGeom prst="rect">
              <a:avLst/>
            </a:prstGeom>
          </p:spPr>
        </p:pic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9A1A8480-4B69-2787-68FE-61C9E1732F0A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9A02206-7498-59CE-7F90-FAA248B379E9}"/>
              </a:ext>
            </a:extLst>
          </p:cNvPr>
          <p:cNvSpPr/>
          <p:nvPr/>
        </p:nvSpPr>
        <p:spPr>
          <a:xfrm>
            <a:off x="-122900" y="1855523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755B0AF-9654-287A-2FD6-186BAF377C4D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BEBFB821-F7B7-3587-762F-07E32C15930C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E0BD21F0-C306-ED4F-BF5F-375D19261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7CA3389-BE2E-1A36-FFD9-F955EEBD273D}"/>
              </a:ext>
            </a:extLst>
          </p:cNvPr>
          <p:cNvSpPr txBox="1"/>
          <p:nvPr/>
        </p:nvSpPr>
        <p:spPr>
          <a:xfrm>
            <a:off x="8086640" y="8452405"/>
            <a:ext cx="3794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EBF7FE"/>
                </a:solidFill>
              </a:rPr>
              <a:t>ZIELE</a:t>
            </a:r>
          </a:p>
          <a:p>
            <a:r>
              <a:rPr lang="de-DE" sz="1400" dirty="0">
                <a:solidFill>
                  <a:srgbClr val="EBF7FE"/>
                </a:solidFill>
              </a:rPr>
              <a:t> 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Aufbau der Marke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 Wiedererkennungswert schaffen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Ein Absetzen gegenüber der Konkurrenz 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solidFill>
                  <a:srgbClr val="EBF7FE"/>
                </a:solidFill>
              </a:rPr>
              <a:t>Ganzheitliche Kommunikation schaffen 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3EE3ED82-A171-ECC7-1270-CF011591FEA4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2A2B43E2-3773-BF67-19FB-EB6D67184C6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C911FD00-7F3C-A108-19D5-EEE3A80862E6}"/>
              </a:ext>
            </a:extLst>
          </p:cNvPr>
          <p:cNvSpPr/>
          <p:nvPr/>
        </p:nvSpPr>
        <p:spPr>
          <a:xfrm>
            <a:off x="6391826" y="1124006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9521890-E55E-C60E-ADFC-63172617050F}"/>
              </a:ext>
            </a:extLst>
          </p:cNvPr>
          <p:cNvSpPr txBox="1"/>
          <p:nvPr/>
        </p:nvSpPr>
        <p:spPr>
          <a:xfrm>
            <a:off x="5539021" y="1845206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11AD58C-7CC4-998B-428B-2088C4B8F3D0}"/>
              </a:ext>
            </a:extLst>
          </p:cNvPr>
          <p:cNvSpPr txBox="1"/>
          <p:nvPr/>
        </p:nvSpPr>
        <p:spPr>
          <a:xfrm>
            <a:off x="6568817" y="2677176"/>
            <a:ext cx="40533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Jede Aktion, jeder Event und jedes Thema verlangte eine kreative Visualisierung und effiziente Auswahl der Medien und Kanäle.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Die Umsetzung umfasste Print, digitale Displays und Medien in den Passagen, Out-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of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-Home Medien, klassische Plakatierung, 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Social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Media Kampagnen, Newsletter, Fahrzeugbeschriftungen und vieles mehr.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Realisiert an allen relevanten Touch Points der Gropius Passagen.</a:t>
            </a:r>
            <a:endParaRPr lang="de-DE" sz="1600" dirty="0">
              <a:solidFill>
                <a:srgbClr val="133151"/>
              </a:solidFill>
            </a:endParaRPr>
          </a:p>
        </p:txBody>
      </p:sp>
      <p:pic>
        <p:nvPicPr>
          <p:cNvPr id="7" name="Grafik 6" descr="Ein Bild, das Gebäude, Schuhwerk, Einkaufszentrum, Kleidung enthält.&#10;&#10;Automatisch generierte Beschreibung">
            <a:extLst>
              <a:ext uri="{FF2B5EF4-FFF2-40B4-BE49-F238E27FC236}">
                <a16:creationId xmlns:a16="http://schemas.microsoft.com/office/drawing/2014/main" id="{A6FD0B90-90AC-A93F-4DEF-BCEAEEC1FBF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2415" y="2375167"/>
            <a:ext cx="6418427" cy="4277204"/>
          </a:xfrm>
          <a:prstGeom prst="rect">
            <a:avLst/>
          </a:prstGeom>
        </p:spPr>
      </p:pic>
      <p:pic>
        <p:nvPicPr>
          <p:cNvPr id="8" name="Grafik 7" descr="Ein Bild, das Design, Im Haus, Decke, Boden enthält.&#10;&#10;Automatisch generierte Beschreibung">
            <a:extLst>
              <a:ext uri="{FF2B5EF4-FFF2-40B4-BE49-F238E27FC236}">
                <a16:creationId xmlns:a16="http://schemas.microsoft.com/office/drawing/2014/main" id="{F9DE3CF7-5AA3-248A-FF70-809CA6A727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6039" y="2364448"/>
            <a:ext cx="5714384" cy="428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68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DED9B-9C11-E659-A2B0-BCB1BA11D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>
            <a:extLst>
              <a:ext uri="{FF2B5EF4-FFF2-40B4-BE49-F238E27FC236}">
                <a16:creationId xmlns:a16="http://schemas.microsoft.com/office/drawing/2014/main" id="{F7A86409-625D-460E-258F-D3632835994D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Abgerundetes Rechteck 26">
            <a:extLst>
              <a:ext uri="{FF2B5EF4-FFF2-40B4-BE49-F238E27FC236}">
                <a16:creationId xmlns:a16="http://schemas.microsoft.com/office/drawing/2014/main" id="{263EB6D2-E010-BE62-5EBC-102BFB7E3D81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1128A9A1-357C-84CF-F855-C6716F4A5BD2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Abgerundetes Rechteck 28">
            <a:extLst>
              <a:ext uri="{FF2B5EF4-FFF2-40B4-BE49-F238E27FC236}">
                <a16:creationId xmlns:a16="http://schemas.microsoft.com/office/drawing/2014/main" id="{C53B30D1-D955-44C4-C16F-3B4ABBFDED7B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E33F00B-A2D9-9095-4B25-5EF826B6AB4F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2BD535AE-FD56-BB90-AFF6-17887D3C79B2}"/>
              </a:ext>
            </a:extLst>
          </p:cNvPr>
          <p:cNvGrpSpPr/>
          <p:nvPr/>
        </p:nvGrpSpPr>
        <p:grpSpPr>
          <a:xfrm>
            <a:off x="-260146" y="2459961"/>
            <a:ext cx="12758486" cy="4496644"/>
            <a:chOff x="12521185" y="2459961"/>
            <a:chExt cx="12758486" cy="4496644"/>
          </a:xfrm>
        </p:grpSpPr>
        <p:pic>
          <p:nvPicPr>
            <p:cNvPr id="32" name="Grafik 31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F90E8CFB-61F6-E6FE-45B1-33BF589F1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33" name="Grafik 32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85A059DA-4EFC-8F21-2E75-31396167B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A181C2AD-8E4C-253F-EEF8-67B5ACC7D2AB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151303E-A717-8284-ACC7-DFA2369C41EF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FEC14FD7-896C-B851-A33A-831E0F5B2DF9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D7026AA2-0F93-19C8-F887-ECEC23B60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37" name="Rechteck 36">
            <a:extLst>
              <a:ext uri="{FF2B5EF4-FFF2-40B4-BE49-F238E27FC236}">
                <a16:creationId xmlns:a16="http://schemas.microsoft.com/office/drawing/2014/main" id="{03EF56FC-FD6E-E8F0-C395-3111CEE60CFF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DA52CA92-3F60-08E0-2074-2FD558849C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B9C9DDA9-0C80-0100-CFC5-9B4A91C3D826}"/>
              </a:ext>
            </a:extLst>
          </p:cNvPr>
          <p:cNvSpPr/>
          <p:nvPr/>
        </p:nvSpPr>
        <p:spPr>
          <a:xfrm>
            <a:off x="-122900" y="1855523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F2234B15-C696-09E9-6D7C-B30AFF69E391}"/>
              </a:ext>
            </a:extLst>
          </p:cNvPr>
          <p:cNvSpPr/>
          <p:nvPr/>
        </p:nvSpPr>
        <p:spPr>
          <a:xfrm>
            <a:off x="6391826" y="1124006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57EEC6A-E8DD-B9A8-85E8-C4A381E78332}"/>
              </a:ext>
            </a:extLst>
          </p:cNvPr>
          <p:cNvSpPr txBox="1"/>
          <p:nvPr/>
        </p:nvSpPr>
        <p:spPr>
          <a:xfrm>
            <a:off x="5539021" y="1845206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559DD56-EF38-C9AD-C8CC-02915A028BF1}"/>
              </a:ext>
            </a:extLst>
          </p:cNvPr>
          <p:cNvSpPr txBox="1"/>
          <p:nvPr/>
        </p:nvSpPr>
        <p:spPr>
          <a:xfrm>
            <a:off x="-5667045" y="2677176"/>
            <a:ext cx="53124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Jede Aktion, jeder Event und jedes Thema verlangte eine kreative Visualisierung und effiziente Auswahl der Medien und Kanäle.</a:t>
            </a:r>
          </a:p>
          <a:p>
            <a:endParaRPr lang="de-DE" sz="1600" dirty="0">
              <a:solidFill>
                <a:srgbClr val="133151"/>
              </a:solidFill>
              <a:latin typeface="DINPro-Regular" panose="02000503030000020004" pitchFamily="2" charset="0"/>
            </a:endParaRPr>
          </a:p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Die Umsetzung umfasste Print, digitale Displays und Medien in den Passagen, Out-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of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-Home Medien, klassische Plakatierung, 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Social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Media Kampagnen, Newsletter, Fahrzeugbeschriftungen und vieles mehr.</a:t>
            </a:r>
            <a:endParaRPr lang="de-DE" sz="1600" dirty="0">
              <a:solidFill>
                <a:srgbClr val="133151"/>
              </a:solidFill>
            </a:endParaRPr>
          </a:p>
        </p:txBody>
      </p:sp>
      <p:pic>
        <p:nvPicPr>
          <p:cNvPr id="6" name="Grafik 5" descr="Ein Bild, das Gebäude, Schuhwerk, Einkaufszentrum, Kleidung enthält.&#10;&#10;Automatisch generierte Beschreibung">
            <a:extLst>
              <a:ext uri="{FF2B5EF4-FFF2-40B4-BE49-F238E27FC236}">
                <a16:creationId xmlns:a16="http://schemas.microsoft.com/office/drawing/2014/main" id="{2497F6E2-B988-1F3F-2D32-56739E81525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9" y="2375167"/>
            <a:ext cx="6418427" cy="4277204"/>
          </a:xfrm>
          <a:prstGeom prst="rect">
            <a:avLst/>
          </a:prstGeom>
        </p:spPr>
      </p:pic>
      <p:pic>
        <p:nvPicPr>
          <p:cNvPr id="20" name="Grafik 19" descr="Ein Bild, das Design, Im Haus, Decke, Boden enthält.&#10;&#10;Automatisch generierte Beschreibung">
            <a:extLst>
              <a:ext uri="{FF2B5EF4-FFF2-40B4-BE49-F238E27FC236}">
                <a16:creationId xmlns:a16="http://schemas.microsoft.com/office/drawing/2014/main" id="{C70FFD8C-8E0B-376B-9070-1FF43ADE54E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23" y="2364448"/>
            <a:ext cx="5714384" cy="4287923"/>
          </a:xfrm>
          <a:prstGeom prst="rect">
            <a:avLst/>
          </a:prstGeom>
        </p:spPr>
      </p:pic>
      <p:pic>
        <p:nvPicPr>
          <p:cNvPr id="2" name="Grafik 1" descr="Ein Bild, das draußen, Transport, Fahrzeug, Landfahrzeug enthält.&#10;&#10;Automatisch generierte Beschreibung">
            <a:extLst>
              <a:ext uri="{FF2B5EF4-FFF2-40B4-BE49-F238E27FC236}">
                <a16:creationId xmlns:a16="http://schemas.microsoft.com/office/drawing/2014/main" id="{8E849AF6-6F41-CD86-F7DD-AC9B72DBCB5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60221" y="2370800"/>
            <a:ext cx="7772400" cy="4277204"/>
          </a:xfrm>
          <a:prstGeom prst="rect">
            <a:avLst/>
          </a:prstGeom>
        </p:spPr>
      </p:pic>
      <p:pic>
        <p:nvPicPr>
          <p:cNvPr id="3" name="Grafik 2" descr="Ein Bild, das Kleidung, draußen, Gebäude, Person enthält.&#10;&#10;KI-generierte Inhalte können fehlerhaft sein.">
            <a:extLst>
              <a:ext uri="{FF2B5EF4-FFF2-40B4-BE49-F238E27FC236}">
                <a16:creationId xmlns:a16="http://schemas.microsoft.com/office/drawing/2014/main" id="{ED3F5845-AE71-D481-FA48-FAA70BCBD4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27818" y="2391616"/>
            <a:ext cx="6406707" cy="427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7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23010-4AF5-C2C5-FC1E-818311D98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AE409715-EE9F-B57A-1092-638BF660E2B9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35EADEC-CDFD-0B1E-7907-CC730BA174BF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0382B13C-7079-DBC6-5D52-2D5CC9A54391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1F86EC7A-F94C-41B8-6FA8-E796610FD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37" name="Rechteck 36">
            <a:extLst>
              <a:ext uri="{FF2B5EF4-FFF2-40B4-BE49-F238E27FC236}">
                <a16:creationId xmlns:a16="http://schemas.microsoft.com/office/drawing/2014/main" id="{04EBC222-3BAF-51DD-DF7B-52071CCF6B33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000369BF-B3F8-B03F-866D-4CC9C78862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92AC3DAB-58AA-13CE-D544-71ED9816E2DE}"/>
              </a:ext>
            </a:extLst>
          </p:cNvPr>
          <p:cNvGrpSpPr/>
          <p:nvPr/>
        </p:nvGrpSpPr>
        <p:grpSpPr>
          <a:xfrm>
            <a:off x="7343575" y="-6613996"/>
            <a:ext cx="3744000" cy="7572676"/>
            <a:chOff x="7343575" y="-86335"/>
            <a:chExt cx="3744000" cy="7572676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17F273F4-1384-D4C3-C072-DBF1D4AC0C2B}"/>
                </a:ext>
              </a:extLst>
            </p:cNvPr>
            <p:cNvGrpSpPr/>
            <p:nvPr/>
          </p:nvGrpSpPr>
          <p:grpSpPr>
            <a:xfrm>
              <a:off x="7343575" y="-86335"/>
              <a:ext cx="3744000" cy="7572676"/>
              <a:chOff x="7343575" y="-86335"/>
              <a:chExt cx="3744000" cy="7572676"/>
            </a:xfrm>
          </p:grpSpPr>
          <p:pic>
            <p:nvPicPr>
              <p:cNvPr id="47" name="Grafik 46" descr="Ein Bild, das Zeichnung, Screenshot, Kunst enthält.&#10;&#10;KI-generierte Inhalte können fehlerhaft sein.">
                <a:extLst>
                  <a:ext uri="{FF2B5EF4-FFF2-40B4-BE49-F238E27FC236}">
                    <a16:creationId xmlns:a16="http://schemas.microsoft.com/office/drawing/2014/main" id="{086C9108-1AD2-BAFC-EFD7-3D4375A13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43575" y="-86335"/>
                <a:ext cx="3744000" cy="7572676"/>
              </a:xfrm>
              <a:prstGeom prst="rect">
                <a:avLst/>
              </a:prstGeom>
            </p:spPr>
          </p:pic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EED536EA-BAA1-3BC3-9A1F-0C7389B559FA}"/>
                  </a:ext>
                </a:extLst>
              </p:cNvPr>
              <p:cNvSpPr/>
              <p:nvPr/>
            </p:nvSpPr>
            <p:spPr>
              <a:xfrm>
                <a:off x="8064500" y="4197350"/>
                <a:ext cx="2425700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C5EA47B4-34BE-F0EA-CA3E-EE440108590F}"/>
                  </a:ext>
                </a:extLst>
              </p:cNvPr>
              <p:cNvSpPr/>
              <p:nvPr/>
            </p:nvSpPr>
            <p:spPr>
              <a:xfrm>
                <a:off x="9043013" y="3784872"/>
                <a:ext cx="1419225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C314F664-562B-BD52-8D2C-66E2BE1998F2}"/>
                </a:ext>
              </a:extLst>
            </p:cNvPr>
            <p:cNvSpPr/>
            <p:nvPr/>
          </p:nvSpPr>
          <p:spPr>
            <a:xfrm>
              <a:off x="7672589" y="5657045"/>
              <a:ext cx="994893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D469CB69-077F-45F4-393B-006EA7FD02F1}"/>
                </a:ext>
              </a:extLst>
            </p:cNvPr>
            <p:cNvSpPr/>
            <p:nvPr/>
          </p:nvSpPr>
          <p:spPr>
            <a:xfrm>
              <a:off x="8139449" y="5492839"/>
              <a:ext cx="528034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50" name="Grafik 49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F5B1A3CD-E26E-9FDC-0408-C7475C48279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768" y="-2633671"/>
            <a:ext cx="2218458" cy="1399293"/>
          </a:xfrm>
          <a:prstGeom prst="rect">
            <a:avLst/>
          </a:prstGeom>
        </p:spPr>
      </p:pic>
      <p:pic>
        <p:nvPicPr>
          <p:cNvPr id="51" name="Grafik 50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BBB21700-7B44-E85F-8490-901C69CB39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57" y="-876982"/>
            <a:ext cx="897537" cy="418490"/>
          </a:xfrm>
          <a:prstGeom prst="rect">
            <a:avLst/>
          </a:prstGeom>
        </p:spPr>
      </p:pic>
      <p:pic>
        <p:nvPicPr>
          <p:cNvPr id="52" name="Grafik 51" descr="Ein Bild, das Text, Broschüre, Buch, Screenshot enthält.&#10;&#10;KI-generierte Inhalte können fehlerhaft sein.">
            <a:extLst>
              <a:ext uri="{FF2B5EF4-FFF2-40B4-BE49-F238E27FC236}">
                <a16:creationId xmlns:a16="http://schemas.microsoft.com/office/drawing/2014/main" id="{B213D501-2493-F3C4-29CF-77B59C48EE8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3506">
            <a:off x="1114172" y="7909713"/>
            <a:ext cx="6485614" cy="3981674"/>
          </a:xfrm>
          <a:prstGeom prst="rect">
            <a:avLst/>
          </a:prstGeom>
        </p:spPr>
      </p:pic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342CCC26-22AC-F8A9-E92C-1680C1CA0D8B}"/>
              </a:ext>
            </a:extLst>
          </p:cNvPr>
          <p:cNvGrpSpPr/>
          <p:nvPr/>
        </p:nvGrpSpPr>
        <p:grpSpPr>
          <a:xfrm>
            <a:off x="12287691" y="1345"/>
            <a:ext cx="2608454" cy="2607943"/>
            <a:chOff x="9583546" y="1345"/>
            <a:chExt cx="2608454" cy="2607943"/>
          </a:xfrm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5988A340-2BD4-F572-AD45-D26079FF301B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6015139C-4D07-4E41-3DB9-661E523252D4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6" name="Grafik 55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21A8C854-02AE-0419-DEE6-F13FADE48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3FDFC6A8-3D8C-138E-0134-B48144BC74CB}"/>
              </a:ext>
            </a:extLst>
          </p:cNvPr>
          <p:cNvGrpSpPr/>
          <p:nvPr/>
        </p:nvGrpSpPr>
        <p:grpSpPr>
          <a:xfrm>
            <a:off x="-3005522" y="4269161"/>
            <a:ext cx="2608455" cy="2616953"/>
            <a:chOff x="-5257" y="4269161"/>
            <a:chExt cx="2608455" cy="2616953"/>
          </a:xfrm>
        </p:grpSpPr>
        <p:pic>
          <p:nvPicPr>
            <p:cNvPr id="58" name="Grafik 57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4AB2643E-F83F-79C2-6803-7123B43B3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7994EBC5-7635-A010-5D86-AA7D2796DCD9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89C6FF8B-F044-6730-8439-8CB5907F756F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66" name="Rechteck 65">
            <a:extLst>
              <a:ext uri="{FF2B5EF4-FFF2-40B4-BE49-F238E27FC236}">
                <a16:creationId xmlns:a16="http://schemas.microsoft.com/office/drawing/2014/main" id="{BCD69415-C113-C245-BADE-3B85351FE1FC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7" name="Abgerundetes Rechteck 66">
            <a:extLst>
              <a:ext uri="{FF2B5EF4-FFF2-40B4-BE49-F238E27FC236}">
                <a16:creationId xmlns:a16="http://schemas.microsoft.com/office/drawing/2014/main" id="{FA8C1D14-C410-A796-C13D-EB509A2411DE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F2E8C95E-0199-31E7-01C9-C5BFC1FCAE61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37809376-31BF-EF54-5AFC-F06CC33263B0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346C8D4A-43CE-44E2-D62F-C32AFCD5A151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67560155-63C9-E7CB-2191-14CBC5075FC6}"/>
              </a:ext>
            </a:extLst>
          </p:cNvPr>
          <p:cNvGrpSpPr/>
          <p:nvPr/>
        </p:nvGrpSpPr>
        <p:grpSpPr>
          <a:xfrm>
            <a:off x="-260146" y="2459961"/>
            <a:ext cx="12758486" cy="4496644"/>
            <a:chOff x="12521185" y="2459961"/>
            <a:chExt cx="12758486" cy="4496644"/>
          </a:xfrm>
        </p:grpSpPr>
        <p:pic>
          <p:nvPicPr>
            <p:cNvPr id="72" name="Grafik 71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582A8598-9529-145F-CB3E-895F9BA36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51DF7E9B-32B5-946B-8C8A-53E8EE3E4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09E21788-EC22-A3A8-C8BB-3CB7856A5563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9F84C120-7EEF-28DB-5C3E-10A2521E01DE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01B8DC61-9E32-E719-D6A2-A9E315F2439C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7" name="Grafik 76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65C0A6BE-9E3C-1EA9-68A4-A248D167A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78" name="Rechteck 77">
            <a:extLst>
              <a:ext uri="{FF2B5EF4-FFF2-40B4-BE49-F238E27FC236}">
                <a16:creationId xmlns:a16="http://schemas.microsoft.com/office/drawing/2014/main" id="{CF1E2F96-1FDB-F69D-3352-BE8634314765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9" name="Grafik 78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25C17120-74BF-BA52-7169-0AD6EE3FA89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80" name="Rechteck 79">
            <a:extLst>
              <a:ext uri="{FF2B5EF4-FFF2-40B4-BE49-F238E27FC236}">
                <a16:creationId xmlns:a16="http://schemas.microsoft.com/office/drawing/2014/main" id="{35ACA1EE-E1F3-5714-6BE7-3021CFFD7A0A}"/>
              </a:ext>
            </a:extLst>
          </p:cNvPr>
          <p:cNvSpPr/>
          <p:nvPr/>
        </p:nvSpPr>
        <p:spPr>
          <a:xfrm>
            <a:off x="-122900" y="1855523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1" name="Abgerundetes Rechteck 80">
            <a:extLst>
              <a:ext uri="{FF2B5EF4-FFF2-40B4-BE49-F238E27FC236}">
                <a16:creationId xmlns:a16="http://schemas.microsoft.com/office/drawing/2014/main" id="{E7399BBF-35D6-104E-5D4D-602D1679BD58}"/>
              </a:ext>
            </a:extLst>
          </p:cNvPr>
          <p:cNvSpPr/>
          <p:nvPr/>
        </p:nvSpPr>
        <p:spPr>
          <a:xfrm>
            <a:off x="6391826" y="1124006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3D6F6578-6A99-B8DE-CDCB-A8050E431D32}"/>
              </a:ext>
            </a:extLst>
          </p:cNvPr>
          <p:cNvSpPr txBox="1"/>
          <p:nvPr/>
        </p:nvSpPr>
        <p:spPr>
          <a:xfrm>
            <a:off x="5539021" y="1845206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pic>
        <p:nvPicPr>
          <p:cNvPr id="83" name="Grafik 82" descr="Ein Bild, das Gebäude, Schuhwerk, Einkaufszentrum, Kleidung enthält.&#10;&#10;Automatisch generierte Beschreibung">
            <a:extLst>
              <a:ext uri="{FF2B5EF4-FFF2-40B4-BE49-F238E27FC236}">
                <a16:creationId xmlns:a16="http://schemas.microsoft.com/office/drawing/2014/main" id="{6B8D973F-F920-D63A-5C3E-3B6D2481B01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30647" y="2375167"/>
            <a:ext cx="6418427" cy="4277204"/>
          </a:xfrm>
          <a:prstGeom prst="rect">
            <a:avLst/>
          </a:prstGeom>
        </p:spPr>
      </p:pic>
      <p:pic>
        <p:nvPicPr>
          <p:cNvPr id="84" name="Grafik 83" descr="Ein Bild, das Design, Im Haus, Decke, Boden enthält.&#10;&#10;Automatisch generierte Beschreibung">
            <a:extLst>
              <a:ext uri="{FF2B5EF4-FFF2-40B4-BE49-F238E27FC236}">
                <a16:creationId xmlns:a16="http://schemas.microsoft.com/office/drawing/2014/main" id="{A3C3289C-97DC-3A58-C1B7-F929839EB30B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7023" y="2364448"/>
            <a:ext cx="5714384" cy="4287923"/>
          </a:xfrm>
          <a:prstGeom prst="rect">
            <a:avLst/>
          </a:prstGeom>
        </p:spPr>
      </p:pic>
      <p:pic>
        <p:nvPicPr>
          <p:cNvPr id="85" name="Grafik 84" descr="Ein Bild, das draußen, Transport, Fahrzeug, Landfahrzeug enthält.&#10;&#10;Automatisch generierte Beschreibung">
            <a:extLst>
              <a:ext uri="{FF2B5EF4-FFF2-40B4-BE49-F238E27FC236}">
                <a16:creationId xmlns:a16="http://schemas.microsoft.com/office/drawing/2014/main" id="{56CAA6CB-5652-F275-139C-987A0C20F20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025" y="2370800"/>
            <a:ext cx="7772400" cy="4277204"/>
          </a:xfrm>
          <a:prstGeom prst="rect">
            <a:avLst/>
          </a:prstGeom>
        </p:spPr>
      </p:pic>
      <p:pic>
        <p:nvPicPr>
          <p:cNvPr id="86" name="Grafik 85" descr="Ein Bild, das Kleidung, draußen, Gebäude, Person enthält.&#10;&#10;KI-generierte Inhalte können fehlerhaft sein.">
            <a:extLst>
              <a:ext uri="{FF2B5EF4-FFF2-40B4-BE49-F238E27FC236}">
                <a16:creationId xmlns:a16="http://schemas.microsoft.com/office/drawing/2014/main" id="{ECB77A77-F4AE-F115-5CD2-2B24754D41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94572" y="2391616"/>
            <a:ext cx="6406707" cy="4277205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F597E6B-6B2F-DCA6-38BE-6DFD40457BB5}"/>
              </a:ext>
            </a:extLst>
          </p:cNvPr>
          <p:cNvGrpSpPr/>
          <p:nvPr/>
        </p:nvGrpSpPr>
        <p:grpSpPr>
          <a:xfrm>
            <a:off x="12593537" y="2370799"/>
            <a:ext cx="10670055" cy="4277205"/>
            <a:chOff x="410650" y="2370799"/>
            <a:chExt cx="10670055" cy="4277205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3A77EBA4-9A94-1A60-B775-A7CAC3D1D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0650" y="2370800"/>
              <a:ext cx="4266236" cy="4277204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02FC5561-7AC6-BA43-EBEB-514428B6A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98561" y="2370799"/>
              <a:ext cx="6282144" cy="4277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7041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515FC-23B4-4D52-9A1F-749261CFE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69577335-E82D-04AF-C408-D621DDC702A8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F9886D9-606A-1B67-AD49-97203C0EE0DB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54A5E82D-C962-A08D-FD70-6D0AD5869D6D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3" name="Grafik 42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D614D036-A684-03D2-ABBB-055E72493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37" name="Rechteck 36">
            <a:extLst>
              <a:ext uri="{FF2B5EF4-FFF2-40B4-BE49-F238E27FC236}">
                <a16:creationId xmlns:a16="http://schemas.microsoft.com/office/drawing/2014/main" id="{75F30C59-F7A2-1A67-FE31-225D654E6926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8" name="Grafik 37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216BF45B-AE0D-A8EF-B7DB-7D2494DACE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BCD9DCC2-D4F5-633A-C96F-A5752062532B}"/>
              </a:ext>
            </a:extLst>
          </p:cNvPr>
          <p:cNvGrpSpPr/>
          <p:nvPr/>
        </p:nvGrpSpPr>
        <p:grpSpPr>
          <a:xfrm>
            <a:off x="7343575" y="-6613996"/>
            <a:ext cx="3744000" cy="7572676"/>
            <a:chOff x="7343575" y="-86335"/>
            <a:chExt cx="3744000" cy="7572676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1A2CE145-F2D2-7516-FA39-B7E795302008}"/>
                </a:ext>
              </a:extLst>
            </p:cNvPr>
            <p:cNvGrpSpPr/>
            <p:nvPr/>
          </p:nvGrpSpPr>
          <p:grpSpPr>
            <a:xfrm>
              <a:off x="7343575" y="-86335"/>
              <a:ext cx="3744000" cy="7572676"/>
              <a:chOff x="7343575" y="-86335"/>
              <a:chExt cx="3744000" cy="7572676"/>
            </a:xfrm>
          </p:grpSpPr>
          <p:pic>
            <p:nvPicPr>
              <p:cNvPr id="47" name="Grafik 46" descr="Ein Bild, das Zeichnung, Screenshot, Kunst enthält.&#10;&#10;KI-generierte Inhalte können fehlerhaft sein.">
                <a:extLst>
                  <a:ext uri="{FF2B5EF4-FFF2-40B4-BE49-F238E27FC236}">
                    <a16:creationId xmlns:a16="http://schemas.microsoft.com/office/drawing/2014/main" id="{9CE2BA89-C2B7-A87D-9C66-3CF941BE41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43575" y="-86335"/>
                <a:ext cx="3744000" cy="7572676"/>
              </a:xfrm>
              <a:prstGeom prst="rect">
                <a:avLst/>
              </a:prstGeom>
            </p:spPr>
          </p:pic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0EE1DE39-2117-AEDA-90C8-951B60FE41BC}"/>
                  </a:ext>
                </a:extLst>
              </p:cNvPr>
              <p:cNvSpPr/>
              <p:nvPr/>
            </p:nvSpPr>
            <p:spPr>
              <a:xfrm>
                <a:off x="8064500" y="4197350"/>
                <a:ext cx="2425700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9AF22D75-5B38-1194-21FB-952349339515}"/>
                  </a:ext>
                </a:extLst>
              </p:cNvPr>
              <p:cNvSpPr/>
              <p:nvPr/>
            </p:nvSpPr>
            <p:spPr>
              <a:xfrm>
                <a:off x="9043013" y="3784872"/>
                <a:ext cx="1419225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1DD80DD0-4D71-73A5-E192-9C81F64ED180}"/>
                </a:ext>
              </a:extLst>
            </p:cNvPr>
            <p:cNvSpPr/>
            <p:nvPr/>
          </p:nvSpPr>
          <p:spPr>
            <a:xfrm>
              <a:off x="7672589" y="5657045"/>
              <a:ext cx="994893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44B436EB-771D-66F0-8FB7-21CC413F51A6}"/>
                </a:ext>
              </a:extLst>
            </p:cNvPr>
            <p:cNvSpPr/>
            <p:nvPr/>
          </p:nvSpPr>
          <p:spPr>
            <a:xfrm>
              <a:off x="8139449" y="5492839"/>
              <a:ext cx="528034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50" name="Grafik 49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95F0E626-BC79-33CC-ECA8-8DF601DC7E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768" y="-2633671"/>
            <a:ext cx="2218458" cy="1399293"/>
          </a:xfrm>
          <a:prstGeom prst="rect">
            <a:avLst/>
          </a:prstGeom>
        </p:spPr>
      </p:pic>
      <p:pic>
        <p:nvPicPr>
          <p:cNvPr id="51" name="Grafik 50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76D51B17-E48E-00CE-5D73-39EE9758A8F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57" y="-876982"/>
            <a:ext cx="897537" cy="418490"/>
          </a:xfrm>
          <a:prstGeom prst="rect">
            <a:avLst/>
          </a:prstGeom>
        </p:spPr>
      </p:pic>
      <p:pic>
        <p:nvPicPr>
          <p:cNvPr id="52" name="Grafik 51" descr="Ein Bild, das Text, Broschüre, Buch, Screenshot enthält.&#10;&#10;KI-generierte Inhalte können fehlerhaft sein.">
            <a:extLst>
              <a:ext uri="{FF2B5EF4-FFF2-40B4-BE49-F238E27FC236}">
                <a16:creationId xmlns:a16="http://schemas.microsoft.com/office/drawing/2014/main" id="{165A3167-85DF-8776-B534-003F27A8DA2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3506">
            <a:off x="1114172" y="7909713"/>
            <a:ext cx="6485614" cy="3981674"/>
          </a:xfrm>
          <a:prstGeom prst="rect">
            <a:avLst/>
          </a:prstGeom>
        </p:spPr>
      </p:pic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F6F5DB90-60C4-B736-31CA-0D70986B3721}"/>
              </a:ext>
            </a:extLst>
          </p:cNvPr>
          <p:cNvGrpSpPr/>
          <p:nvPr/>
        </p:nvGrpSpPr>
        <p:grpSpPr>
          <a:xfrm>
            <a:off x="12287691" y="1345"/>
            <a:ext cx="2608454" cy="2607943"/>
            <a:chOff x="9583546" y="1345"/>
            <a:chExt cx="2608454" cy="2607943"/>
          </a:xfrm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475D8830-E153-9F04-3290-E4ADA36685F9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FD9EE9CA-3FFC-B7B6-8B41-752AADD44610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6" name="Grafik 55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B701238D-CB04-B1C9-7DA9-01596EE8B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14A45719-CF58-BAD9-AFE2-EFC0519493DE}"/>
              </a:ext>
            </a:extLst>
          </p:cNvPr>
          <p:cNvGrpSpPr/>
          <p:nvPr/>
        </p:nvGrpSpPr>
        <p:grpSpPr>
          <a:xfrm>
            <a:off x="-3005522" y="4269161"/>
            <a:ext cx="2608455" cy="2616953"/>
            <a:chOff x="-5257" y="4269161"/>
            <a:chExt cx="2608455" cy="2616953"/>
          </a:xfrm>
        </p:grpSpPr>
        <p:pic>
          <p:nvPicPr>
            <p:cNvPr id="58" name="Grafik 57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E719BBBD-2A34-24AB-81D0-71784DA71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EB856B30-BF18-398E-A33C-6F56007B0C9F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96BA74EF-9BEA-A621-23CA-FEDFD63D7C85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66" name="Rechteck 65">
            <a:extLst>
              <a:ext uri="{FF2B5EF4-FFF2-40B4-BE49-F238E27FC236}">
                <a16:creationId xmlns:a16="http://schemas.microsoft.com/office/drawing/2014/main" id="{E94C8721-F0ED-8E1D-2157-C0E9D7815463}"/>
              </a:ext>
            </a:extLst>
          </p:cNvPr>
          <p:cNvSpPr/>
          <p:nvPr/>
        </p:nvSpPr>
        <p:spPr>
          <a:xfrm>
            <a:off x="-73025" y="1505004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7" name="Abgerundetes Rechteck 66">
            <a:extLst>
              <a:ext uri="{FF2B5EF4-FFF2-40B4-BE49-F238E27FC236}">
                <a16:creationId xmlns:a16="http://schemas.microsoft.com/office/drawing/2014/main" id="{51672B77-6B72-2E91-15E6-818F86CD5D77}"/>
              </a:ext>
            </a:extLst>
          </p:cNvPr>
          <p:cNvSpPr/>
          <p:nvPr/>
        </p:nvSpPr>
        <p:spPr>
          <a:xfrm>
            <a:off x="3188242" y="1146494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F2087FBF-326D-C7AF-77D9-1291EA0B9101}"/>
              </a:ext>
            </a:extLst>
          </p:cNvPr>
          <p:cNvSpPr/>
          <p:nvPr/>
        </p:nvSpPr>
        <p:spPr>
          <a:xfrm>
            <a:off x="-73025" y="1862264"/>
            <a:ext cx="14652117" cy="5647406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C434728D-3E37-4C48-F240-B7EDCD81A56D}"/>
              </a:ext>
            </a:extLst>
          </p:cNvPr>
          <p:cNvSpPr/>
          <p:nvPr/>
        </p:nvSpPr>
        <p:spPr>
          <a:xfrm>
            <a:off x="4744300" y="1130281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70" name="Textfeld 69" hidden="1">
            <a:extLst>
              <a:ext uri="{FF2B5EF4-FFF2-40B4-BE49-F238E27FC236}">
                <a16:creationId xmlns:a16="http://schemas.microsoft.com/office/drawing/2014/main" id="{942E0866-73A2-A0A9-D41C-0DC21680DA4C}"/>
              </a:ext>
            </a:extLst>
          </p:cNvPr>
          <p:cNvSpPr txBox="1"/>
          <p:nvPr/>
        </p:nvSpPr>
        <p:spPr>
          <a:xfrm>
            <a:off x="3885164" y="2007380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DINPro-Regular" panose="02000503030000020004" pitchFamily="2" charset="0"/>
              </a:rPr>
              <a:t>VISUALISIERUNG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CF5EEECF-BD6C-CA7E-C9ED-436522E52D4F}"/>
              </a:ext>
            </a:extLst>
          </p:cNvPr>
          <p:cNvGrpSpPr/>
          <p:nvPr/>
        </p:nvGrpSpPr>
        <p:grpSpPr>
          <a:xfrm>
            <a:off x="-260146" y="2459961"/>
            <a:ext cx="12758486" cy="4496644"/>
            <a:chOff x="12521185" y="2459961"/>
            <a:chExt cx="12758486" cy="4496644"/>
          </a:xfrm>
        </p:grpSpPr>
        <p:pic>
          <p:nvPicPr>
            <p:cNvPr id="72" name="Grafik 71" descr="Ein Bild, das Text, Screenshot, Kleidung, Person enthält.&#10;&#10;KI-generierte Inhalte können fehlerhaft sein.">
              <a:extLst>
                <a:ext uri="{FF2B5EF4-FFF2-40B4-BE49-F238E27FC236}">
                  <a16:creationId xmlns:a16="http://schemas.microsoft.com/office/drawing/2014/main" id="{55681016-AE76-DE93-3863-0FE3B6194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21185" y="2459961"/>
              <a:ext cx="6342400" cy="4490254"/>
            </a:xfrm>
            <a:prstGeom prst="rect">
              <a:avLst/>
            </a:prstGeom>
          </p:spPr>
        </p:pic>
        <p:pic>
          <p:nvPicPr>
            <p:cNvPr id="73" name="Grafik 72" descr="Ein Bild, das Text, Menschliches Gesicht, Screenshot, Kleidung enthält.&#10;&#10;KI-generierte Inhalte können fehlerhaft sein.">
              <a:extLst>
                <a:ext uri="{FF2B5EF4-FFF2-40B4-BE49-F238E27FC236}">
                  <a16:creationId xmlns:a16="http://schemas.microsoft.com/office/drawing/2014/main" id="{EB9205B6-F557-2A39-CD3A-F5F5D420D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3914" y="2466351"/>
              <a:ext cx="6365757" cy="4490254"/>
            </a:xfrm>
            <a:prstGeom prst="rect">
              <a:avLst/>
            </a:prstGeom>
          </p:spPr>
        </p:pic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8ADC3567-AA8C-5AE7-7F70-BD081523A927}"/>
              </a:ext>
            </a:extLst>
          </p:cNvPr>
          <p:cNvSpPr/>
          <p:nvPr/>
        </p:nvSpPr>
        <p:spPr>
          <a:xfrm>
            <a:off x="2222205" y="7171406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88E71C22-5438-1067-87FF-28E58CDD1B70}"/>
              </a:ext>
            </a:extLst>
          </p:cNvPr>
          <p:cNvSpPr/>
          <p:nvPr/>
        </p:nvSpPr>
        <p:spPr>
          <a:xfrm>
            <a:off x="7761767" y="-2251701"/>
            <a:ext cx="2222205" cy="2222205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4B48D54E-9C71-B42C-1CB8-916A45688928}"/>
              </a:ext>
            </a:extLst>
          </p:cNvPr>
          <p:cNvSpPr/>
          <p:nvPr/>
        </p:nvSpPr>
        <p:spPr>
          <a:xfrm>
            <a:off x="12468854" y="-2412620"/>
            <a:ext cx="2222205" cy="2222205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7" name="Grafik 76" descr="Ein Bild, das Muster, Screenshot, Blau, Symmetrie enthält.&#10;&#10;KI-generierte Inhalte können fehlerhaft sein.">
            <a:extLst>
              <a:ext uri="{FF2B5EF4-FFF2-40B4-BE49-F238E27FC236}">
                <a16:creationId xmlns:a16="http://schemas.microsoft.com/office/drawing/2014/main" id="{DC33B24C-736C-5701-15CE-58276CEE3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303" y="-1357818"/>
            <a:ext cx="2230185" cy="2221335"/>
          </a:xfrm>
          <a:prstGeom prst="rect">
            <a:avLst/>
          </a:prstGeom>
        </p:spPr>
      </p:pic>
      <p:sp>
        <p:nvSpPr>
          <p:cNvPr id="78" name="Rechteck 77">
            <a:extLst>
              <a:ext uri="{FF2B5EF4-FFF2-40B4-BE49-F238E27FC236}">
                <a16:creationId xmlns:a16="http://schemas.microsoft.com/office/drawing/2014/main" id="{41DAA048-6AE7-6BD8-6483-2452D447F119}"/>
              </a:ext>
            </a:extLst>
          </p:cNvPr>
          <p:cNvSpPr/>
          <p:nvPr/>
        </p:nvSpPr>
        <p:spPr>
          <a:xfrm>
            <a:off x="502641" y="-1168213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9" name="Grafik 78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AEEFD592-A244-F60E-F135-4CB25F46C9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490" y="183858"/>
            <a:ext cx="1506567" cy="690794"/>
          </a:xfrm>
          <a:prstGeom prst="rect">
            <a:avLst/>
          </a:prstGeom>
        </p:spPr>
      </p:pic>
      <p:sp>
        <p:nvSpPr>
          <p:cNvPr id="80" name="Rechteck 79">
            <a:extLst>
              <a:ext uri="{FF2B5EF4-FFF2-40B4-BE49-F238E27FC236}">
                <a16:creationId xmlns:a16="http://schemas.microsoft.com/office/drawing/2014/main" id="{7ACFBD8D-5D8C-C44A-DD61-237BC7821B1B}"/>
              </a:ext>
            </a:extLst>
          </p:cNvPr>
          <p:cNvSpPr/>
          <p:nvPr/>
        </p:nvSpPr>
        <p:spPr>
          <a:xfrm>
            <a:off x="-122900" y="1855523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1" name="Abgerundetes Rechteck 80">
            <a:extLst>
              <a:ext uri="{FF2B5EF4-FFF2-40B4-BE49-F238E27FC236}">
                <a16:creationId xmlns:a16="http://schemas.microsoft.com/office/drawing/2014/main" id="{5F0F5A25-A00F-5113-74C2-8FAD0C92EA87}"/>
              </a:ext>
            </a:extLst>
          </p:cNvPr>
          <p:cNvSpPr/>
          <p:nvPr/>
        </p:nvSpPr>
        <p:spPr>
          <a:xfrm>
            <a:off x="6391826" y="1124006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0998C832-D46E-CADB-C982-7EC0531B4805}"/>
              </a:ext>
            </a:extLst>
          </p:cNvPr>
          <p:cNvSpPr txBox="1"/>
          <p:nvPr/>
        </p:nvSpPr>
        <p:spPr>
          <a:xfrm>
            <a:off x="5539021" y="1845206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pic>
        <p:nvPicPr>
          <p:cNvPr id="85" name="Grafik 84" descr="Ein Bild, das draußen, Transport, Fahrzeug, Landfahrzeug enthält.&#10;&#10;Automatisch generierte Beschreibung">
            <a:extLst>
              <a:ext uri="{FF2B5EF4-FFF2-40B4-BE49-F238E27FC236}">
                <a16:creationId xmlns:a16="http://schemas.microsoft.com/office/drawing/2014/main" id="{5310593E-B759-B049-4F0B-2AC0B9BEAC0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671371" y="2370800"/>
            <a:ext cx="7772400" cy="4277204"/>
          </a:xfrm>
          <a:prstGeom prst="rect">
            <a:avLst/>
          </a:prstGeom>
        </p:spPr>
      </p:pic>
      <p:pic>
        <p:nvPicPr>
          <p:cNvPr id="86" name="Grafik 85" descr="Ein Bild, das Kleidung, draußen, Gebäude, Person enthält.&#10;&#10;KI-generierte Inhalte können fehlerhaft sein.">
            <a:extLst>
              <a:ext uri="{FF2B5EF4-FFF2-40B4-BE49-F238E27FC236}">
                <a16:creationId xmlns:a16="http://schemas.microsoft.com/office/drawing/2014/main" id="{2D5CA997-7C65-8553-413D-6E7634E5D5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6803774" y="2391616"/>
            <a:ext cx="6406707" cy="4277205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7F11891-C6EB-4C65-E3D6-184186847776}"/>
              </a:ext>
            </a:extLst>
          </p:cNvPr>
          <p:cNvGrpSpPr/>
          <p:nvPr/>
        </p:nvGrpSpPr>
        <p:grpSpPr>
          <a:xfrm>
            <a:off x="356389" y="2370799"/>
            <a:ext cx="10670055" cy="4277205"/>
            <a:chOff x="410650" y="2370799"/>
            <a:chExt cx="10670055" cy="4277205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D6CB7BEA-6B8F-C3FE-80E9-50F062A9B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0650" y="2370800"/>
              <a:ext cx="4266236" cy="4277204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FD48481E-7D32-EFF6-2FCF-66BC39370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98561" y="2370799"/>
              <a:ext cx="6282144" cy="4277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4380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5D993-A09C-380C-2C98-E460B707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>
            <a:extLst>
              <a:ext uri="{FF2B5EF4-FFF2-40B4-BE49-F238E27FC236}">
                <a16:creationId xmlns:a16="http://schemas.microsoft.com/office/drawing/2014/main" id="{EF484F37-98B2-0EBB-8478-3909BC8D9268}"/>
              </a:ext>
            </a:extLst>
          </p:cNvPr>
          <p:cNvSpPr/>
          <p:nvPr/>
        </p:nvSpPr>
        <p:spPr>
          <a:xfrm>
            <a:off x="-73025" y="7903085"/>
            <a:ext cx="12338049" cy="5422815"/>
          </a:xfrm>
          <a:prstGeom prst="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2F62E9D6-A009-305C-84B9-C8A3A3E803AE}"/>
              </a:ext>
            </a:extLst>
          </p:cNvPr>
          <p:cNvSpPr/>
          <p:nvPr/>
        </p:nvSpPr>
        <p:spPr>
          <a:xfrm>
            <a:off x="3188242" y="7544575"/>
            <a:ext cx="1598062" cy="893239"/>
          </a:xfrm>
          <a:prstGeom prst="roundRect">
            <a:avLst/>
          </a:prstGeom>
          <a:solidFill>
            <a:srgbClr val="13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01</a:t>
            </a: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B362132D-FF31-FA7B-C34B-830517F01043}"/>
              </a:ext>
            </a:extLst>
          </p:cNvPr>
          <p:cNvSpPr/>
          <p:nvPr/>
        </p:nvSpPr>
        <p:spPr>
          <a:xfrm>
            <a:off x="4744300" y="7528362"/>
            <a:ext cx="1655380" cy="921231"/>
          </a:xfrm>
          <a:prstGeom prst="round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02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64A7ACF-568B-6DB8-8832-D2CA1C53DFFB}"/>
              </a:ext>
            </a:extLst>
          </p:cNvPr>
          <p:cNvSpPr/>
          <p:nvPr/>
        </p:nvSpPr>
        <p:spPr>
          <a:xfrm>
            <a:off x="-122900" y="8253604"/>
            <a:ext cx="14511970" cy="5647406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68FC4599-4EE5-D9E3-241D-1CDB83B105A4}"/>
              </a:ext>
            </a:extLst>
          </p:cNvPr>
          <p:cNvSpPr/>
          <p:nvPr/>
        </p:nvSpPr>
        <p:spPr>
          <a:xfrm>
            <a:off x="6391826" y="7522087"/>
            <a:ext cx="1657475" cy="921231"/>
          </a:xfrm>
          <a:prstGeom prst="round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133151"/>
                </a:solidFill>
              </a:rPr>
              <a:t>03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DEFBFA6-48B2-C4DD-7539-374ED5B8B6B5}"/>
              </a:ext>
            </a:extLst>
          </p:cNvPr>
          <p:cNvSpPr txBox="1"/>
          <p:nvPr/>
        </p:nvSpPr>
        <p:spPr>
          <a:xfrm>
            <a:off x="5539021" y="8243287"/>
            <a:ext cx="338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REALISATION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pic>
        <p:nvPicPr>
          <p:cNvPr id="22" name="Grafik 21" descr="Ein Bild, das draußen, Transport, Fahrzeug, Landfahrzeug enthält.&#10;&#10;Automatisch generierte Beschreibung">
            <a:extLst>
              <a:ext uri="{FF2B5EF4-FFF2-40B4-BE49-F238E27FC236}">
                <a16:creationId xmlns:a16="http://schemas.microsoft.com/office/drawing/2014/main" id="{BD10BBB4-48AB-165B-72B6-8AD7516260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121" y="8768881"/>
            <a:ext cx="7772400" cy="4277204"/>
          </a:xfrm>
          <a:prstGeom prst="rect">
            <a:avLst/>
          </a:prstGeom>
        </p:spPr>
      </p:pic>
      <p:pic>
        <p:nvPicPr>
          <p:cNvPr id="23" name="Grafik 22" descr="Ein Bild, das Kleidung, draußen, Gebäude, Person enthält.&#10;&#10;KI-generierte Inhalte können fehlerhaft sein.">
            <a:extLst>
              <a:ext uri="{FF2B5EF4-FFF2-40B4-BE49-F238E27FC236}">
                <a16:creationId xmlns:a16="http://schemas.microsoft.com/office/drawing/2014/main" id="{0FBE9955-29C1-326F-AD5F-764786778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096" y="8789698"/>
            <a:ext cx="6375526" cy="4256388"/>
          </a:xfrm>
          <a:prstGeom prst="rect">
            <a:avLst/>
          </a:prstGeom>
        </p:spPr>
      </p:pic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07A3B86C-049C-B150-ACA2-24A960979FDE}"/>
              </a:ext>
            </a:extLst>
          </p:cNvPr>
          <p:cNvGrpSpPr/>
          <p:nvPr/>
        </p:nvGrpSpPr>
        <p:grpSpPr>
          <a:xfrm>
            <a:off x="9583546" y="1345"/>
            <a:ext cx="2608454" cy="2607943"/>
            <a:chOff x="9583546" y="1345"/>
            <a:chExt cx="2608454" cy="2607943"/>
          </a:xfrm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6126A52B-9EDE-18F9-3F15-7FDE71FEDDEB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9A5ADDC5-4DDF-EC47-CEE8-3F47CBDFAF1F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2" name="Grafik 71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7B528097-02D2-8366-6E4E-BB866A4FA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A84FC41D-5243-D3D8-16EE-196628396AAA}"/>
              </a:ext>
            </a:extLst>
          </p:cNvPr>
          <p:cNvGrpSpPr/>
          <p:nvPr/>
        </p:nvGrpSpPr>
        <p:grpSpPr>
          <a:xfrm>
            <a:off x="-5257" y="4269161"/>
            <a:ext cx="2608455" cy="2616953"/>
            <a:chOff x="-5257" y="4269161"/>
            <a:chExt cx="2608455" cy="2616953"/>
          </a:xfrm>
        </p:grpSpPr>
        <p:pic>
          <p:nvPicPr>
            <p:cNvPr id="66" name="Grafik 65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281E7883-5C79-6E34-891C-455522FAC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B396A58D-9513-7015-F4B5-CBEDC691A5CF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1E8F46FB-A819-750D-4A1A-617CE0D8E98C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35" name="Grafik 34" descr="Ein Bild, das Zeichnung, Screenshot, Kunst enthält.&#10;&#10;KI-generierte Inhalte können fehlerhaft sein.">
            <a:extLst>
              <a:ext uri="{FF2B5EF4-FFF2-40B4-BE49-F238E27FC236}">
                <a16:creationId xmlns:a16="http://schemas.microsoft.com/office/drawing/2014/main" id="{66DF7D21-F9D2-7479-D3F1-86234BDC681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177" y="-6270563"/>
            <a:ext cx="4858189" cy="4858189"/>
          </a:xfrm>
          <a:prstGeom prst="rect">
            <a:avLst/>
          </a:prstGeom>
        </p:spPr>
      </p:pic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0D05A196-613E-0DC2-2C53-1B4660AABC8A}"/>
              </a:ext>
            </a:extLst>
          </p:cNvPr>
          <p:cNvGrpSpPr/>
          <p:nvPr/>
        </p:nvGrpSpPr>
        <p:grpSpPr>
          <a:xfrm>
            <a:off x="13776176" y="-39579"/>
            <a:ext cx="4829585" cy="7195914"/>
            <a:chOff x="7433195" y="-39579"/>
            <a:chExt cx="4829585" cy="7195914"/>
          </a:xfrm>
        </p:grpSpPr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F22CAA5A-8ECC-E778-37D9-EFD51821E3F3}"/>
                </a:ext>
              </a:extLst>
            </p:cNvPr>
            <p:cNvGrpSpPr/>
            <p:nvPr/>
          </p:nvGrpSpPr>
          <p:grpSpPr>
            <a:xfrm>
              <a:off x="7433195" y="-39579"/>
              <a:ext cx="4829585" cy="7195914"/>
              <a:chOff x="7433195" y="-39579"/>
              <a:chExt cx="4829585" cy="719591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D9225A2E-7318-07DD-DBCD-3FDEABA53F78}"/>
                  </a:ext>
                </a:extLst>
              </p:cNvPr>
              <p:cNvSpPr/>
              <p:nvPr/>
            </p:nvSpPr>
            <p:spPr>
              <a:xfrm>
                <a:off x="9834158" y="-39579"/>
                <a:ext cx="2428622" cy="2395780"/>
              </a:xfrm>
              <a:prstGeom prst="rect">
                <a:avLst/>
              </a:prstGeom>
              <a:solidFill>
                <a:srgbClr val="0072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50" name="Grafik 49" descr="Ein Bild, das Muster, Screenshot, Blau, Symmetrie enthält.&#10;&#10;KI-generierte Inhalte können fehlerhaft sein.">
                <a:extLst>
                  <a:ext uri="{FF2B5EF4-FFF2-40B4-BE49-F238E27FC236}">
                    <a16:creationId xmlns:a16="http://schemas.microsoft.com/office/drawing/2014/main" id="{FD67677F-4FDC-BF59-2B24-CF2B187CF4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33195" y="2362297"/>
                <a:ext cx="2404383" cy="2394842"/>
              </a:xfrm>
              <a:prstGeom prst="rect">
                <a:avLst/>
              </a:prstGeom>
            </p:spPr>
          </p:pic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1944D204-407D-8C4C-2821-6070A36DF305}"/>
                  </a:ext>
                </a:extLst>
              </p:cNvPr>
              <p:cNvSpPr/>
              <p:nvPr/>
            </p:nvSpPr>
            <p:spPr>
              <a:xfrm>
                <a:off x="7434765" y="-39525"/>
                <a:ext cx="2395780" cy="2395780"/>
              </a:xfrm>
              <a:prstGeom prst="rect">
                <a:avLst/>
              </a:prstGeom>
              <a:solidFill>
                <a:srgbClr val="AFD7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2" name="Rechteck 51">
                <a:extLst>
                  <a:ext uri="{FF2B5EF4-FFF2-40B4-BE49-F238E27FC236}">
                    <a16:creationId xmlns:a16="http://schemas.microsoft.com/office/drawing/2014/main" id="{EA7B96CC-B9F6-AAD6-2050-D834F3657B09}"/>
                  </a:ext>
                </a:extLst>
              </p:cNvPr>
              <p:cNvSpPr/>
              <p:nvPr/>
            </p:nvSpPr>
            <p:spPr>
              <a:xfrm>
                <a:off x="7439835" y="4744947"/>
                <a:ext cx="2395780" cy="2395780"/>
              </a:xfrm>
              <a:prstGeom prst="rect">
                <a:avLst/>
              </a:prstGeom>
              <a:solidFill>
                <a:srgbClr val="63B9E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3" name="Rechteck 52">
                <a:extLst>
                  <a:ext uri="{FF2B5EF4-FFF2-40B4-BE49-F238E27FC236}">
                    <a16:creationId xmlns:a16="http://schemas.microsoft.com/office/drawing/2014/main" id="{2836BEB8-2904-C7C8-C03A-ECF41E252C47}"/>
                  </a:ext>
                </a:extLst>
              </p:cNvPr>
              <p:cNvSpPr/>
              <p:nvPr/>
            </p:nvSpPr>
            <p:spPr>
              <a:xfrm>
                <a:off x="9835618" y="2356362"/>
                <a:ext cx="2395780" cy="2395780"/>
              </a:xfrm>
              <a:prstGeom prst="rect">
                <a:avLst/>
              </a:prstGeom>
              <a:solidFill>
                <a:srgbClr val="63B9E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54" name="Rechteck 53">
                <a:extLst>
                  <a:ext uri="{FF2B5EF4-FFF2-40B4-BE49-F238E27FC236}">
                    <a16:creationId xmlns:a16="http://schemas.microsoft.com/office/drawing/2014/main" id="{B92BB903-4AA7-4DD4-CDCA-A077A21FC085}"/>
                  </a:ext>
                </a:extLst>
              </p:cNvPr>
              <p:cNvSpPr/>
              <p:nvPr/>
            </p:nvSpPr>
            <p:spPr>
              <a:xfrm>
                <a:off x="9841347" y="4760555"/>
                <a:ext cx="2395780" cy="2395780"/>
              </a:xfrm>
              <a:prstGeom prst="rect">
                <a:avLst/>
              </a:prstGeom>
              <a:solidFill>
                <a:srgbClr val="AFD7F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42E5A0BC-A742-A518-C703-DD483DD26782}"/>
                </a:ext>
              </a:extLst>
            </p:cNvPr>
            <p:cNvSpPr/>
            <p:nvPr/>
          </p:nvSpPr>
          <p:spPr>
            <a:xfrm>
              <a:off x="7689602" y="654329"/>
              <a:ext cx="4327956" cy="5734775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7" name="Grafik 46" descr="Ein Bild, das Kleidung, draußen, Gebäude, Person enthält.&#10;&#10;KI-generierte Inhalte können fehlerhaft sein.">
              <a:extLst>
                <a:ext uri="{FF2B5EF4-FFF2-40B4-BE49-F238E27FC236}">
                  <a16:creationId xmlns:a16="http://schemas.microsoft.com/office/drawing/2014/main" id="{333FB58D-45BB-1464-7F12-960F647E0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2461" y="799608"/>
              <a:ext cx="3942238" cy="2631892"/>
            </a:xfrm>
            <a:prstGeom prst="rect">
              <a:avLst/>
            </a:prstGeom>
          </p:spPr>
        </p:pic>
        <p:pic>
          <p:nvPicPr>
            <p:cNvPr id="48" name="Grafik 47" descr="Ein Bild, das draußen, Gebäude, Reklametafel, Werbung enthält.&#10;&#10;KI-generierte Inhalte können fehlerhaft sein.">
              <a:extLst>
                <a:ext uri="{FF2B5EF4-FFF2-40B4-BE49-F238E27FC236}">
                  <a16:creationId xmlns:a16="http://schemas.microsoft.com/office/drawing/2014/main" id="{4D3B43A5-0BA0-6901-7C8A-5BBA27F1F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2461" y="3596051"/>
              <a:ext cx="3942238" cy="2631892"/>
            </a:xfrm>
            <a:prstGeom prst="rect">
              <a:avLst/>
            </a:prstGeom>
          </p:spPr>
        </p:pic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533397D-9351-80E4-85DA-56893DD46B51}"/>
              </a:ext>
            </a:extLst>
          </p:cNvPr>
          <p:cNvGrpSpPr/>
          <p:nvPr/>
        </p:nvGrpSpPr>
        <p:grpSpPr>
          <a:xfrm>
            <a:off x="-2377741" y="737418"/>
            <a:ext cx="770345" cy="1022054"/>
            <a:chOff x="999933" y="1236683"/>
            <a:chExt cx="472268" cy="62658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904A6FD-DFDD-D44E-AD25-5C638FE3C651}"/>
                </a:ext>
              </a:extLst>
            </p:cNvPr>
            <p:cNvSpPr/>
            <p:nvPr/>
          </p:nvSpPr>
          <p:spPr>
            <a:xfrm>
              <a:off x="999933" y="1236683"/>
              <a:ext cx="472268" cy="472269"/>
            </a:xfrm>
            <a:prstGeom prst="ellips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dirty="0">
                  <a:latin typeface="DINPro-Regular" panose="02000503030000020004" pitchFamily="2" charset="0"/>
                </a:rPr>
                <a:t>1</a:t>
              </a:r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1DF39757-8C50-4800-C250-E442C28204D1}"/>
                </a:ext>
              </a:extLst>
            </p:cNvPr>
            <p:cNvSpPr/>
            <p:nvPr/>
          </p:nvSpPr>
          <p:spPr>
            <a:xfrm rot="10800000">
              <a:off x="1118985" y="1661399"/>
              <a:ext cx="234164" cy="201865"/>
            </a:xfrm>
            <a:prstGeom prst="triangl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397ABF76-6BA5-4AF9-54CF-16C58575F139}"/>
              </a:ext>
            </a:extLst>
          </p:cNvPr>
          <p:cNvSpPr txBox="1"/>
          <p:nvPr/>
        </p:nvSpPr>
        <p:spPr>
          <a:xfrm>
            <a:off x="667149" y="658450"/>
            <a:ext cx="3381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DINPro-Regular" panose="02000503030000020004" pitchFamily="2" charset="0"/>
              </a:rPr>
              <a:t>DER GUIDE ZUR VIELFALT</a:t>
            </a: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6747E6F2-0CF6-FDD3-4ECB-1F09231AEE5E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5" name="Grafik 7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E2F1C80A-E9E8-32AE-3328-76F94149903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152930C-6465-D935-4C87-6B8166A035AC}"/>
              </a:ext>
            </a:extLst>
          </p:cNvPr>
          <p:cNvSpPr/>
          <p:nvPr/>
        </p:nvSpPr>
        <p:spPr>
          <a:xfrm>
            <a:off x="12249519" y="6789107"/>
            <a:ext cx="902915" cy="9029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F811EB9E-9474-EB1A-6902-45B6FC94E692}"/>
              </a:ext>
            </a:extLst>
          </p:cNvPr>
          <p:cNvGrpSpPr/>
          <p:nvPr/>
        </p:nvGrpSpPr>
        <p:grpSpPr>
          <a:xfrm>
            <a:off x="7343575" y="-86335"/>
            <a:ext cx="3744000" cy="7572676"/>
            <a:chOff x="7343575" y="-86335"/>
            <a:chExt cx="3744000" cy="7572676"/>
          </a:xfrm>
        </p:grpSpPr>
        <p:grpSp>
          <p:nvGrpSpPr>
            <p:cNvPr id="60" name="Gruppieren 59">
              <a:extLst>
                <a:ext uri="{FF2B5EF4-FFF2-40B4-BE49-F238E27FC236}">
                  <a16:creationId xmlns:a16="http://schemas.microsoft.com/office/drawing/2014/main" id="{B0C40683-A509-1284-24BF-3C2A945A44A1}"/>
                </a:ext>
              </a:extLst>
            </p:cNvPr>
            <p:cNvGrpSpPr/>
            <p:nvPr/>
          </p:nvGrpSpPr>
          <p:grpSpPr>
            <a:xfrm>
              <a:off x="7343575" y="-86335"/>
              <a:ext cx="3744000" cy="7572676"/>
              <a:chOff x="7343575" y="-86335"/>
              <a:chExt cx="3744000" cy="7572676"/>
            </a:xfrm>
          </p:grpSpPr>
          <p:pic>
            <p:nvPicPr>
              <p:cNvPr id="2" name="Grafik 1" descr="Ein Bild, das Zeichnung, Screenshot, Kunst enthält.&#10;&#10;KI-generierte Inhalte können fehlerhaft sein.">
                <a:extLst>
                  <a:ext uri="{FF2B5EF4-FFF2-40B4-BE49-F238E27FC236}">
                    <a16:creationId xmlns:a16="http://schemas.microsoft.com/office/drawing/2014/main" id="{A53363C5-7DB2-C264-DF80-66BA4B9E2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43575" y="-86335"/>
                <a:ext cx="3744000" cy="7572676"/>
              </a:xfrm>
              <a:prstGeom prst="rect">
                <a:avLst/>
              </a:prstGeom>
            </p:spPr>
          </p:pic>
          <p:sp>
            <p:nvSpPr>
              <p:cNvPr id="58" name="Rechteck 57">
                <a:extLst>
                  <a:ext uri="{FF2B5EF4-FFF2-40B4-BE49-F238E27FC236}">
                    <a16:creationId xmlns:a16="http://schemas.microsoft.com/office/drawing/2014/main" id="{183E7D2D-A704-4EAA-32CF-300B1067B5E8}"/>
                  </a:ext>
                </a:extLst>
              </p:cNvPr>
              <p:cNvSpPr/>
              <p:nvPr/>
            </p:nvSpPr>
            <p:spPr>
              <a:xfrm>
                <a:off x="8064500" y="4197350"/>
                <a:ext cx="2425700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Rechteck 58">
                <a:extLst>
                  <a:ext uri="{FF2B5EF4-FFF2-40B4-BE49-F238E27FC236}">
                    <a16:creationId xmlns:a16="http://schemas.microsoft.com/office/drawing/2014/main" id="{F00ED944-4742-BBEF-161A-F801799B5A89}"/>
                  </a:ext>
                </a:extLst>
              </p:cNvPr>
              <p:cNvSpPr/>
              <p:nvPr/>
            </p:nvSpPr>
            <p:spPr>
              <a:xfrm>
                <a:off x="9043013" y="3784872"/>
                <a:ext cx="1419225" cy="1127125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01AD1670-EFAD-BFED-35A6-1EED671A9B2F}"/>
                </a:ext>
              </a:extLst>
            </p:cNvPr>
            <p:cNvSpPr/>
            <p:nvPr/>
          </p:nvSpPr>
          <p:spPr>
            <a:xfrm>
              <a:off x="7672589" y="5657045"/>
              <a:ext cx="994893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927CDAD6-15EF-45F3-7FA7-0BED142C7BA4}"/>
                </a:ext>
              </a:extLst>
            </p:cNvPr>
            <p:cNvSpPr/>
            <p:nvPr/>
          </p:nvSpPr>
          <p:spPr>
            <a:xfrm>
              <a:off x="8139449" y="5492839"/>
              <a:ext cx="528034" cy="4121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6" name="Grafik 5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289302EB-1FFB-5BE6-517A-F2D7427D66B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768" y="3893990"/>
            <a:ext cx="2218458" cy="1399293"/>
          </a:xfrm>
          <a:prstGeom prst="rect">
            <a:avLst/>
          </a:prstGeom>
        </p:spPr>
      </p:pic>
      <p:pic>
        <p:nvPicPr>
          <p:cNvPr id="61" name="Grafik 60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064199AC-7FA3-298C-2688-7700F2A2691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57" y="5650679"/>
            <a:ext cx="897537" cy="418490"/>
          </a:xfrm>
          <a:prstGeom prst="rect">
            <a:avLst/>
          </a:prstGeom>
        </p:spPr>
      </p:pic>
      <p:pic>
        <p:nvPicPr>
          <p:cNvPr id="36" name="Grafik 35" descr="Ein Bild, das Text, Broschüre, Buch, Screenshot enthält.&#10;&#10;KI-generierte Inhalte können fehlerhaft sein.">
            <a:extLst>
              <a:ext uri="{FF2B5EF4-FFF2-40B4-BE49-F238E27FC236}">
                <a16:creationId xmlns:a16="http://schemas.microsoft.com/office/drawing/2014/main" id="{7C4E8DF8-9E8A-7B62-BC9C-2EEE8ACE2B9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23506">
            <a:off x="1905174" y="3052413"/>
            <a:ext cx="6485614" cy="398167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F9E11B4-81A1-8F19-D591-E2BC7DA1B894}"/>
              </a:ext>
            </a:extLst>
          </p:cNvPr>
          <p:cNvSpPr txBox="1"/>
          <p:nvPr/>
        </p:nvSpPr>
        <p:spPr>
          <a:xfrm>
            <a:off x="667149" y="1305572"/>
            <a:ext cx="4053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Der Center Plan schafft Orientierung und informiert über Shops, Marken und Services. Er ist der Ausgangspunkt für Einkaufsbummel, Food </a:t>
            </a:r>
            <a:r>
              <a:rPr lang="de-DE" sz="1600" dirty="0" err="1">
                <a:solidFill>
                  <a:srgbClr val="133151"/>
                </a:solidFill>
                <a:latin typeface="DINPro-Regular" panose="02000503030000020004" pitchFamily="2" charset="0"/>
              </a:rPr>
              <a:t>Stops</a:t>
            </a:r>
            <a:r>
              <a:rPr lang="de-DE" sz="1600" dirty="0">
                <a:solidFill>
                  <a:srgbClr val="133151"/>
                </a:solidFill>
                <a:latin typeface="DINPro-Regular" panose="02000503030000020004" pitchFamily="2" charset="0"/>
              </a:rPr>
              <a:t> und Event Locations.</a:t>
            </a:r>
            <a:endParaRPr lang="de-DE" sz="1600" dirty="0">
              <a:solidFill>
                <a:srgbClr val="13315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57477C4-6F03-5A62-1537-EF99FB795782}"/>
              </a:ext>
            </a:extLst>
          </p:cNvPr>
          <p:cNvSpPr txBox="1"/>
          <p:nvPr/>
        </p:nvSpPr>
        <p:spPr>
          <a:xfrm>
            <a:off x="754832" y="-1720038"/>
            <a:ext cx="33813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„Pump &amp; Jump“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CDF803E-047B-D173-F123-C1D376AD9E62}"/>
              </a:ext>
            </a:extLst>
          </p:cNvPr>
          <p:cNvSpPr txBox="1"/>
          <p:nvPr/>
        </p:nvSpPr>
        <p:spPr>
          <a:xfrm>
            <a:off x="754831" y="-1312647"/>
            <a:ext cx="4028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Der „Pump &amp; Jump Event“ zeigt beispielhaft die Belegung relevanter Touch Points und vermittelt die Positionierung als „Erlebnis Center“. </a:t>
            </a:r>
            <a:endParaRPr lang="de-DE" sz="1600" dirty="0">
              <a:solidFill>
                <a:schemeClr val="bg1"/>
              </a:solidFill>
            </a:endParaRPr>
          </a:p>
        </p:txBody>
      </p:sp>
      <p:pic>
        <p:nvPicPr>
          <p:cNvPr id="14" name="Grafik 13" descr="Ein Bild, das Grafiken, Screenshot, Design, Grafikdesign enthält.&#10;&#10;Automatisch generierte Beschreibung">
            <a:extLst>
              <a:ext uri="{FF2B5EF4-FFF2-40B4-BE49-F238E27FC236}">
                <a16:creationId xmlns:a16="http://schemas.microsoft.com/office/drawing/2014/main" id="{368C46DC-FBBC-ACF0-6C56-E3CB81DF02A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1362">
            <a:off x="-6390396" y="7516924"/>
            <a:ext cx="4884540" cy="2789222"/>
          </a:xfrm>
          <a:prstGeom prst="rect">
            <a:avLst/>
          </a:prstGeom>
        </p:spPr>
      </p:pic>
      <p:pic>
        <p:nvPicPr>
          <p:cNvPr id="15" name="Grafik 14" descr="Ein Bild, das Rad, Transport, Stunt, Stuntman enthält.&#10;&#10;Automatisch generierte Beschreibung">
            <a:extLst>
              <a:ext uri="{FF2B5EF4-FFF2-40B4-BE49-F238E27FC236}">
                <a16:creationId xmlns:a16="http://schemas.microsoft.com/office/drawing/2014/main" id="{18D41512-20AC-43E7-3D00-2D05A418360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67658" y="1967740"/>
            <a:ext cx="4562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27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40642-0DEC-BA0E-0385-B9A41BA42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!!5">
            <a:extLst>
              <a:ext uri="{FF2B5EF4-FFF2-40B4-BE49-F238E27FC236}">
                <a16:creationId xmlns:a16="http://schemas.microsoft.com/office/drawing/2014/main" id="{B86EDC68-EDA0-1E41-F2B4-A088FF717E73}"/>
              </a:ext>
            </a:extLst>
          </p:cNvPr>
          <p:cNvSpPr/>
          <p:nvPr/>
        </p:nvSpPr>
        <p:spPr>
          <a:xfrm>
            <a:off x="-46266" y="-45917"/>
            <a:ext cx="12313291" cy="6951872"/>
          </a:xfrm>
          <a:prstGeom prst="rect">
            <a:avLst/>
          </a:prstGeom>
          <a:gradFill>
            <a:gsLst>
              <a:gs pos="0">
                <a:srgbClr val="00438D"/>
              </a:gs>
              <a:gs pos="99000">
                <a:srgbClr val="0072B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438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9" name="Grafik 68" descr="Ein Bild, das Himmel, draußen, Straße, Baum enthält.&#10;&#10;KI-generierte Inhalte können fehlerhaft sein.">
            <a:extLst>
              <a:ext uri="{FF2B5EF4-FFF2-40B4-BE49-F238E27FC236}">
                <a16:creationId xmlns:a16="http://schemas.microsoft.com/office/drawing/2014/main" id="{68A9DE9D-8CBC-8C7A-0EE2-06E17A5A73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2917" y="7272819"/>
            <a:ext cx="12323618" cy="12156535"/>
          </a:xfrm>
          <a:prstGeom prst="rect">
            <a:avLst/>
          </a:prstGeom>
        </p:spPr>
      </p:pic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8A5DC875-4270-2C2A-44E5-9F823CAAABA0}"/>
              </a:ext>
            </a:extLst>
          </p:cNvPr>
          <p:cNvGrpSpPr/>
          <p:nvPr/>
        </p:nvGrpSpPr>
        <p:grpSpPr>
          <a:xfrm>
            <a:off x="12261922" y="8573"/>
            <a:ext cx="2608454" cy="2607943"/>
            <a:chOff x="9583546" y="1345"/>
            <a:chExt cx="2608454" cy="2607943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B12F24BC-3EC6-B331-7E0B-EA44478D21DE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4B212EAB-4EAC-3BC2-8BE2-3BED645D8C37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1" name="Grafik 40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C4C90DD8-117D-01CC-503D-E431804BB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7764E051-EFDF-926C-D122-2FA97A82E5BA}"/>
              </a:ext>
            </a:extLst>
          </p:cNvPr>
          <p:cNvGrpSpPr/>
          <p:nvPr/>
        </p:nvGrpSpPr>
        <p:grpSpPr>
          <a:xfrm>
            <a:off x="-2721413" y="4276389"/>
            <a:ext cx="2608455" cy="2616953"/>
            <a:chOff x="-5257" y="4269161"/>
            <a:chExt cx="2608455" cy="2616953"/>
          </a:xfrm>
        </p:grpSpPr>
        <p:pic>
          <p:nvPicPr>
            <p:cNvPr id="43" name="Grafik 42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A0D85F4B-5DCC-B6D7-F233-0A3C7A69F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CA410C26-2A1B-8BFC-7A79-D5114B15180D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BFF7E187-74AB-334F-DF9C-0C865312F095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FB0BBF5B-C484-7C56-502F-8844F5242028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5" name="Grafik 7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BA67055A-090B-E8E3-AC87-2A62C35FFC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98C965C-27BD-7AAE-24C9-AF66CDF8FBF1}"/>
              </a:ext>
            </a:extLst>
          </p:cNvPr>
          <p:cNvGrpSpPr/>
          <p:nvPr/>
        </p:nvGrpSpPr>
        <p:grpSpPr>
          <a:xfrm>
            <a:off x="-2377741" y="737418"/>
            <a:ext cx="770345" cy="1022054"/>
            <a:chOff x="999933" y="1236683"/>
            <a:chExt cx="472268" cy="62658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3FF5745-BB35-3B0F-6827-D3F732C1CC3E}"/>
                </a:ext>
              </a:extLst>
            </p:cNvPr>
            <p:cNvSpPr/>
            <p:nvPr/>
          </p:nvSpPr>
          <p:spPr>
            <a:xfrm>
              <a:off x="999933" y="1236683"/>
              <a:ext cx="472268" cy="472269"/>
            </a:xfrm>
            <a:prstGeom prst="ellips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dirty="0">
                  <a:latin typeface="DINPro-Regular" panose="02000503030000020004" pitchFamily="2" charset="0"/>
                </a:rPr>
                <a:t>1</a:t>
              </a:r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64830916-03FD-C56D-6C55-61A7500E7926}"/>
                </a:ext>
              </a:extLst>
            </p:cNvPr>
            <p:cNvSpPr/>
            <p:nvPr/>
          </p:nvSpPr>
          <p:spPr>
            <a:xfrm rot="10800000">
              <a:off x="1118985" y="1661399"/>
              <a:ext cx="234164" cy="201865"/>
            </a:xfrm>
            <a:prstGeom prst="triangl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10159519-6A6B-A4AD-B574-38C677B14DF8}"/>
              </a:ext>
            </a:extLst>
          </p:cNvPr>
          <p:cNvSpPr txBox="1"/>
          <p:nvPr/>
        </p:nvSpPr>
        <p:spPr>
          <a:xfrm>
            <a:off x="754832" y="758547"/>
            <a:ext cx="33813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„Pump &amp; Jump“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538BD0E9-8CB6-74BD-8D43-1DC09CE2A527}"/>
              </a:ext>
            </a:extLst>
          </p:cNvPr>
          <p:cNvGrpSpPr/>
          <p:nvPr/>
        </p:nvGrpSpPr>
        <p:grpSpPr>
          <a:xfrm>
            <a:off x="12507047" y="-39579"/>
            <a:ext cx="4829585" cy="7195914"/>
            <a:chOff x="7433195" y="-39579"/>
            <a:chExt cx="4829585" cy="7195914"/>
          </a:xfrm>
        </p:grpSpPr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E57DBC6F-3264-415E-50AE-00B7A56F8338}"/>
                </a:ext>
              </a:extLst>
            </p:cNvPr>
            <p:cNvGrpSpPr/>
            <p:nvPr/>
          </p:nvGrpSpPr>
          <p:grpSpPr>
            <a:xfrm>
              <a:off x="7433195" y="-39579"/>
              <a:ext cx="4829585" cy="7195914"/>
              <a:chOff x="7433195" y="-39579"/>
              <a:chExt cx="4829585" cy="7195914"/>
            </a:xfrm>
          </p:grpSpPr>
          <p:grpSp>
            <p:nvGrpSpPr>
              <p:cNvPr id="60" name="Gruppieren 59">
                <a:extLst>
                  <a:ext uri="{FF2B5EF4-FFF2-40B4-BE49-F238E27FC236}">
                    <a16:creationId xmlns:a16="http://schemas.microsoft.com/office/drawing/2014/main" id="{DB93BB8D-C3A6-5D80-CFB1-CFA65DB64A90}"/>
                  </a:ext>
                </a:extLst>
              </p:cNvPr>
              <p:cNvGrpSpPr/>
              <p:nvPr/>
            </p:nvGrpSpPr>
            <p:grpSpPr>
              <a:xfrm>
                <a:off x="7433195" y="-39579"/>
                <a:ext cx="4829585" cy="7195914"/>
                <a:chOff x="7433195" y="-39579"/>
                <a:chExt cx="4829585" cy="7195914"/>
              </a:xfrm>
            </p:grpSpPr>
            <p:sp>
              <p:nvSpPr>
                <p:cNvPr id="63" name="Rechteck 62">
                  <a:extLst>
                    <a:ext uri="{FF2B5EF4-FFF2-40B4-BE49-F238E27FC236}">
                      <a16:creationId xmlns:a16="http://schemas.microsoft.com/office/drawing/2014/main" id="{23EE7D98-F687-4771-FA03-E70586A6A3F3}"/>
                    </a:ext>
                  </a:extLst>
                </p:cNvPr>
                <p:cNvSpPr/>
                <p:nvPr/>
              </p:nvSpPr>
              <p:spPr>
                <a:xfrm>
                  <a:off x="9834158" y="-39579"/>
                  <a:ext cx="2428622" cy="2395780"/>
                </a:xfrm>
                <a:prstGeom prst="rect">
                  <a:avLst/>
                </a:prstGeom>
                <a:solidFill>
                  <a:srgbClr val="0072B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pic>
              <p:nvPicPr>
                <p:cNvPr id="64" name="Grafik 63" descr="Ein Bild, das Muster, Screenshot, Blau, Symmetrie enthält.&#10;&#10;KI-generierte Inhalte können fehlerhaft sein.">
                  <a:extLst>
                    <a:ext uri="{FF2B5EF4-FFF2-40B4-BE49-F238E27FC236}">
                      <a16:creationId xmlns:a16="http://schemas.microsoft.com/office/drawing/2014/main" id="{514FEAED-D5F3-2B66-3169-F937DF97B9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33195" y="2362297"/>
                  <a:ext cx="2404383" cy="2394842"/>
                </a:xfrm>
                <a:prstGeom prst="rect">
                  <a:avLst/>
                </a:prstGeom>
              </p:spPr>
            </p:pic>
            <p:sp>
              <p:nvSpPr>
                <p:cNvPr id="65" name="Rechteck 64">
                  <a:extLst>
                    <a:ext uri="{FF2B5EF4-FFF2-40B4-BE49-F238E27FC236}">
                      <a16:creationId xmlns:a16="http://schemas.microsoft.com/office/drawing/2014/main" id="{F6D4B504-71F4-96F0-D3CB-DE06BA82072C}"/>
                    </a:ext>
                  </a:extLst>
                </p:cNvPr>
                <p:cNvSpPr/>
                <p:nvPr/>
              </p:nvSpPr>
              <p:spPr>
                <a:xfrm>
                  <a:off x="7434765" y="-39525"/>
                  <a:ext cx="2395780" cy="2395780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6" name="Rechteck 65">
                  <a:extLst>
                    <a:ext uri="{FF2B5EF4-FFF2-40B4-BE49-F238E27FC236}">
                      <a16:creationId xmlns:a16="http://schemas.microsoft.com/office/drawing/2014/main" id="{CC722AC2-589B-ECF4-801B-E82302C424DC}"/>
                    </a:ext>
                  </a:extLst>
                </p:cNvPr>
                <p:cNvSpPr/>
                <p:nvPr/>
              </p:nvSpPr>
              <p:spPr>
                <a:xfrm>
                  <a:off x="7439835" y="4744947"/>
                  <a:ext cx="2395780" cy="2395780"/>
                </a:xfrm>
                <a:prstGeom prst="rect">
                  <a:avLst/>
                </a:prstGeom>
                <a:solidFill>
                  <a:srgbClr val="63B9E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7" name="Rechteck 66">
                  <a:extLst>
                    <a:ext uri="{FF2B5EF4-FFF2-40B4-BE49-F238E27FC236}">
                      <a16:creationId xmlns:a16="http://schemas.microsoft.com/office/drawing/2014/main" id="{4293EEBE-15B3-9E19-F266-1096587A3B1D}"/>
                    </a:ext>
                  </a:extLst>
                </p:cNvPr>
                <p:cNvSpPr/>
                <p:nvPr/>
              </p:nvSpPr>
              <p:spPr>
                <a:xfrm>
                  <a:off x="9835618" y="2356362"/>
                  <a:ext cx="2395780" cy="2395780"/>
                </a:xfrm>
                <a:prstGeom prst="rect">
                  <a:avLst/>
                </a:prstGeom>
                <a:solidFill>
                  <a:srgbClr val="63B9E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  <p:sp>
              <p:nvSpPr>
                <p:cNvPr id="68" name="Rechteck 67">
                  <a:extLst>
                    <a:ext uri="{FF2B5EF4-FFF2-40B4-BE49-F238E27FC236}">
                      <a16:creationId xmlns:a16="http://schemas.microsoft.com/office/drawing/2014/main" id="{5CF6214F-F654-6089-5D0A-24D8859C1610}"/>
                    </a:ext>
                  </a:extLst>
                </p:cNvPr>
                <p:cNvSpPr/>
                <p:nvPr/>
              </p:nvSpPr>
              <p:spPr>
                <a:xfrm>
                  <a:off x="9825739" y="4744947"/>
                  <a:ext cx="2411388" cy="2411388"/>
                </a:xfrm>
                <a:prstGeom prst="rect">
                  <a:avLst/>
                </a:prstGeom>
                <a:solidFill>
                  <a:srgbClr val="AFD7F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dirty="0"/>
                </a:p>
              </p:txBody>
            </p:sp>
          </p:grpSp>
          <p:sp>
            <p:nvSpPr>
              <p:cNvPr id="61" name="Rechteck 60">
                <a:extLst>
                  <a:ext uri="{FF2B5EF4-FFF2-40B4-BE49-F238E27FC236}">
                    <a16:creationId xmlns:a16="http://schemas.microsoft.com/office/drawing/2014/main" id="{686BBB02-0C15-5E97-76AC-FA977601AF14}"/>
                  </a:ext>
                </a:extLst>
              </p:cNvPr>
              <p:cNvSpPr/>
              <p:nvPr/>
            </p:nvSpPr>
            <p:spPr>
              <a:xfrm>
                <a:off x="7689602" y="654329"/>
                <a:ext cx="4327956" cy="5734775"/>
              </a:xfrm>
              <a:prstGeom prst="rect">
                <a:avLst/>
              </a:prstGeom>
              <a:solidFill>
                <a:srgbClr val="EBF7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62" name="Grafik 61" descr="Ein Bild, das draußen, Gebäude, Reklametafel, Werbung enthält.&#10;&#10;KI-generierte Inhalte können fehlerhaft sein.">
                <a:extLst>
                  <a:ext uri="{FF2B5EF4-FFF2-40B4-BE49-F238E27FC236}">
                    <a16:creationId xmlns:a16="http://schemas.microsoft.com/office/drawing/2014/main" id="{9FFF95C2-E8A7-ADB2-6218-F1B98B6B5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82461" y="3596051"/>
                <a:ext cx="3942238" cy="2631892"/>
              </a:xfrm>
              <a:prstGeom prst="rect">
                <a:avLst/>
              </a:prstGeom>
            </p:spPr>
          </p:pic>
        </p:grpSp>
        <p:pic>
          <p:nvPicPr>
            <p:cNvPr id="59" name="Grafik 58" descr="Ein Bild, das Text, draußen, Gebäude, Werbung enthält.&#10;&#10;KI-generierte Inhalte können fehlerhaft sein.">
              <a:extLst>
                <a:ext uri="{FF2B5EF4-FFF2-40B4-BE49-F238E27FC236}">
                  <a16:creationId xmlns:a16="http://schemas.microsoft.com/office/drawing/2014/main" id="{C598CD1E-6B72-27CF-726C-7F35BE0F8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0299" y="818187"/>
              <a:ext cx="3942238" cy="2631892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EACD01D8-4668-2713-FE61-599C56C374DE}"/>
              </a:ext>
            </a:extLst>
          </p:cNvPr>
          <p:cNvSpPr txBox="1"/>
          <p:nvPr/>
        </p:nvSpPr>
        <p:spPr>
          <a:xfrm>
            <a:off x="754831" y="1165938"/>
            <a:ext cx="4028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Der „Pump &amp; Jump Event“ zeigt beispielhaft die Belegung relevanter Touch Points und vermittelt die Positionierung als „Erlebnis Center“. </a:t>
            </a:r>
            <a:endParaRPr lang="de-DE" sz="1600" dirty="0">
              <a:solidFill>
                <a:schemeClr val="bg1"/>
              </a:solidFill>
            </a:endParaRPr>
          </a:p>
        </p:txBody>
      </p:sp>
      <p:pic>
        <p:nvPicPr>
          <p:cNvPr id="12" name="Grafik 11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6AC76986-63C3-B01E-5F5D-95FAB242EE6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077" y="1952768"/>
            <a:ext cx="3659681" cy="2308345"/>
          </a:xfrm>
          <a:prstGeom prst="rect">
            <a:avLst/>
          </a:prstGeom>
        </p:spPr>
      </p:pic>
      <p:pic>
        <p:nvPicPr>
          <p:cNvPr id="14" name="Grafik 13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4D3ED6A6-769E-DA96-3FA4-447A3BAA8FE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167" y="4346637"/>
            <a:ext cx="1480622" cy="690362"/>
          </a:xfrm>
          <a:prstGeom prst="rect">
            <a:avLst/>
          </a:prstGeom>
        </p:spPr>
      </p:pic>
      <p:pic>
        <p:nvPicPr>
          <p:cNvPr id="16" name="Grafik 15" descr="Ein Bild, das Grafiken, Screenshot, Design, Grafikdesign enthält.&#10;&#10;Automatisch generierte Beschreibung">
            <a:extLst>
              <a:ext uri="{FF2B5EF4-FFF2-40B4-BE49-F238E27FC236}">
                <a16:creationId xmlns:a16="http://schemas.microsoft.com/office/drawing/2014/main" id="{944679EC-94BA-0B9A-02D8-95D42298ECA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1362">
            <a:off x="1298530" y="3023881"/>
            <a:ext cx="4884540" cy="2789222"/>
          </a:xfrm>
          <a:prstGeom prst="rect">
            <a:avLst/>
          </a:prstGeom>
        </p:spPr>
      </p:pic>
      <p:pic>
        <p:nvPicPr>
          <p:cNvPr id="19" name="Grafik 18" descr="Ein Bild, das Rad, Transport, Stunt, Stuntman enthält.&#10;&#10;Automatisch generierte Beschreibung">
            <a:extLst>
              <a:ext uri="{FF2B5EF4-FFF2-40B4-BE49-F238E27FC236}">
                <a16:creationId xmlns:a16="http://schemas.microsoft.com/office/drawing/2014/main" id="{230B2CD2-8287-1515-9DE0-D81949765C4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71" y="1967740"/>
            <a:ext cx="4562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84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4D89C-A96D-7999-A0C6-B447573A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!!5">
            <a:extLst>
              <a:ext uri="{FF2B5EF4-FFF2-40B4-BE49-F238E27FC236}">
                <a16:creationId xmlns:a16="http://schemas.microsoft.com/office/drawing/2014/main" id="{D1619ADD-32D9-2227-40C9-5DF78368221C}"/>
              </a:ext>
            </a:extLst>
          </p:cNvPr>
          <p:cNvSpPr/>
          <p:nvPr/>
        </p:nvSpPr>
        <p:spPr>
          <a:xfrm>
            <a:off x="-46266" y="-45917"/>
            <a:ext cx="12313291" cy="6951872"/>
          </a:xfrm>
          <a:prstGeom prst="rect">
            <a:avLst/>
          </a:prstGeom>
          <a:gradFill>
            <a:gsLst>
              <a:gs pos="0">
                <a:srgbClr val="00438D"/>
              </a:gs>
              <a:gs pos="99000">
                <a:srgbClr val="0072B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438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2AE1EEF0-90C6-5530-F529-C1D0230BAB59}"/>
              </a:ext>
            </a:extLst>
          </p:cNvPr>
          <p:cNvGrpSpPr/>
          <p:nvPr/>
        </p:nvGrpSpPr>
        <p:grpSpPr>
          <a:xfrm>
            <a:off x="12261922" y="8573"/>
            <a:ext cx="2608454" cy="2607943"/>
            <a:chOff x="9583546" y="1345"/>
            <a:chExt cx="2608454" cy="2607943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91C41D0A-22C5-456B-501D-CE4BFA492B37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6B15B877-8D3A-AB26-ABBA-64117983BCA6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1" name="Grafik 40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41C13AB0-A4A4-38EB-14DD-7C50E7E9D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78ECCABC-D61D-1C93-919F-6A710DF59A04}"/>
              </a:ext>
            </a:extLst>
          </p:cNvPr>
          <p:cNvGrpSpPr/>
          <p:nvPr/>
        </p:nvGrpSpPr>
        <p:grpSpPr>
          <a:xfrm>
            <a:off x="-2721413" y="4276389"/>
            <a:ext cx="2608455" cy="2616953"/>
            <a:chOff x="-5257" y="4269161"/>
            <a:chExt cx="2608455" cy="2616953"/>
          </a:xfrm>
        </p:grpSpPr>
        <p:pic>
          <p:nvPicPr>
            <p:cNvPr id="43" name="Grafik 42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CFF72BD8-53CD-3A63-374F-5C01BED8C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760D04F0-E960-4FC0-64AF-17FC7CE84301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79522294-0FB3-B4C0-DFA8-8628D61EE6A3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3D8CAD94-E949-177C-EBD1-D7F579B300CF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5" name="Grafik 7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793FC5B2-B8FF-7FD0-931E-B4A5009E26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pic>
        <p:nvPicPr>
          <p:cNvPr id="22" name="Grafik 21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A7C7F092-765A-06EE-FF7A-5E340EA505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88" y="1459946"/>
            <a:ext cx="8036799" cy="5130788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B4D2C27-DEF7-CE2F-6EE3-F6E2B5CEF2A3}"/>
              </a:ext>
            </a:extLst>
          </p:cNvPr>
          <p:cNvGrpSpPr/>
          <p:nvPr/>
        </p:nvGrpSpPr>
        <p:grpSpPr>
          <a:xfrm>
            <a:off x="4911308" y="3773272"/>
            <a:ext cx="488926" cy="648682"/>
            <a:chOff x="5083830" y="3264543"/>
            <a:chExt cx="525162" cy="696757"/>
          </a:xfrm>
        </p:grpSpPr>
        <p:sp>
          <p:nvSpPr>
            <p:cNvPr id="34" name="Oval 33">
              <a:hlinkClick r:id="rId7" action="ppaction://hlinksldjump"/>
              <a:extLst>
                <a:ext uri="{FF2B5EF4-FFF2-40B4-BE49-F238E27FC236}">
                  <a16:creationId xmlns:a16="http://schemas.microsoft.com/office/drawing/2014/main" id="{57FD0B25-5F03-FB36-C798-3A374D283649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37" name="Dreieck 36">
              <a:extLst>
                <a:ext uri="{FF2B5EF4-FFF2-40B4-BE49-F238E27FC236}">
                  <a16:creationId xmlns:a16="http://schemas.microsoft.com/office/drawing/2014/main" id="{8A0D7452-3869-EC45-BEED-C1B5A46982CF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BCE57EDC-B003-181F-DBB2-99673706E8A1}"/>
              </a:ext>
            </a:extLst>
          </p:cNvPr>
          <p:cNvGrpSpPr/>
          <p:nvPr/>
        </p:nvGrpSpPr>
        <p:grpSpPr>
          <a:xfrm>
            <a:off x="8513296" y="2561987"/>
            <a:ext cx="488926" cy="648682"/>
            <a:chOff x="5083830" y="3264543"/>
            <a:chExt cx="525162" cy="696757"/>
          </a:xfrm>
        </p:grpSpPr>
        <p:sp>
          <p:nvSpPr>
            <p:cNvPr id="31" name="Oval 30">
              <a:hlinkClick r:id="rId8" action="ppaction://hlinksldjump"/>
              <a:extLst>
                <a:ext uri="{FF2B5EF4-FFF2-40B4-BE49-F238E27FC236}">
                  <a16:creationId xmlns:a16="http://schemas.microsoft.com/office/drawing/2014/main" id="{4A3B9B81-6AA6-0839-4C61-4AB3F89A004A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1</a:t>
              </a:r>
            </a:p>
          </p:txBody>
        </p:sp>
        <p:sp>
          <p:nvSpPr>
            <p:cNvPr id="32" name="Dreieck 31">
              <a:extLst>
                <a:ext uri="{FF2B5EF4-FFF2-40B4-BE49-F238E27FC236}">
                  <a16:creationId xmlns:a16="http://schemas.microsoft.com/office/drawing/2014/main" id="{2AB40809-F052-A368-F644-A82FB919D740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DD55CDF-945E-2136-0523-96944BE7C629}"/>
              </a:ext>
            </a:extLst>
          </p:cNvPr>
          <p:cNvGrpSpPr/>
          <p:nvPr/>
        </p:nvGrpSpPr>
        <p:grpSpPr>
          <a:xfrm>
            <a:off x="7559590" y="4169041"/>
            <a:ext cx="488926" cy="648682"/>
            <a:chOff x="5083830" y="3264543"/>
            <a:chExt cx="525162" cy="696757"/>
          </a:xfrm>
        </p:grpSpPr>
        <p:sp>
          <p:nvSpPr>
            <p:cNvPr id="29" name="Oval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CBD8F52-EAB2-2FA4-06FE-130DBB750978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30" name="Dreieck 29">
              <a:extLst>
                <a:ext uri="{FF2B5EF4-FFF2-40B4-BE49-F238E27FC236}">
                  <a16:creationId xmlns:a16="http://schemas.microsoft.com/office/drawing/2014/main" id="{4F06773D-BD57-0B9D-3D4D-FBCE731E055A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FEA7880-A3DF-5EAD-DEA7-580DB09D974F}"/>
              </a:ext>
            </a:extLst>
          </p:cNvPr>
          <p:cNvGrpSpPr/>
          <p:nvPr/>
        </p:nvGrpSpPr>
        <p:grpSpPr>
          <a:xfrm>
            <a:off x="6831569" y="3194373"/>
            <a:ext cx="488926" cy="648682"/>
            <a:chOff x="5083830" y="3264543"/>
            <a:chExt cx="525162" cy="696757"/>
          </a:xfrm>
        </p:grpSpPr>
        <p:sp>
          <p:nvSpPr>
            <p:cNvPr id="27" name="Oval 26">
              <a:hlinkClick r:id="rId10" action="ppaction://hlinksldjump"/>
              <a:extLst>
                <a:ext uri="{FF2B5EF4-FFF2-40B4-BE49-F238E27FC236}">
                  <a16:creationId xmlns:a16="http://schemas.microsoft.com/office/drawing/2014/main" id="{75C66436-FCA7-97DD-8D9D-1A72DF1A07AD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28" name="Dreieck 27">
              <a:extLst>
                <a:ext uri="{FF2B5EF4-FFF2-40B4-BE49-F238E27FC236}">
                  <a16:creationId xmlns:a16="http://schemas.microsoft.com/office/drawing/2014/main" id="{8D6798C5-FD44-7F60-7CC1-A8CE3E87E3B8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8" name="Grafik 17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65443F7C-6BF2-E44C-D33E-96E11E3B2B0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7759" y="287276"/>
            <a:ext cx="3169818" cy="1498293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E6A09E9-929E-C265-4912-FBC7F3F8CF28}"/>
              </a:ext>
            </a:extLst>
          </p:cNvPr>
          <p:cNvGrpSpPr/>
          <p:nvPr/>
        </p:nvGrpSpPr>
        <p:grpSpPr>
          <a:xfrm>
            <a:off x="10510255" y="574266"/>
            <a:ext cx="488926" cy="648682"/>
            <a:chOff x="5083830" y="3264543"/>
            <a:chExt cx="525162" cy="696757"/>
          </a:xfrm>
        </p:grpSpPr>
        <p:sp>
          <p:nvSpPr>
            <p:cNvPr id="5" name="Oval 4">
              <a:hlinkClick r:id="rId12" action="ppaction://hlinksldjump"/>
              <a:extLst>
                <a:ext uri="{FF2B5EF4-FFF2-40B4-BE49-F238E27FC236}">
                  <a16:creationId xmlns:a16="http://schemas.microsoft.com/office/drawing/2014/main" id="{009DD3DB-4465-AB24-1333-4BA6F610A4B0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6" name="Dreieck 5">
              <a:extLst>
                <a:ext uri="{FF2B5EF4-FFF2-40B4-BE49-F238E27FC236}">
                  <a16:creationId xmlns:a16="http://schemas.microsoft.com/office/drawing/2014/main" id="{ACB7EE7C-3BBD-3B9E-8E01-78801F0C5A85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41C52E00-4A19-F420-6688-6AD92BE442AD}"/>
              </a:ext>
            </a:extLst>
          </p:cNvPr>
          <p:cNvSpPr txBox="1"/>
          <p:nvPr/>
        </p:nvSpPr>
        <p:spPr>
          <a:xfrm>
            <a:off x="754832" y="758547"/>
            <a:ext cx="33813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„Pump &amp; Jump“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B3F31A9-5275-DBFF-868D-8CE8C4BC0196}"/>
              </a:ext>
            </a:extLst>
          </p:cNvPr>
          <p:cNvSpPr txBox="1"/>
          <p:nvPr/>
        </p:nvSpPr>
        <p:spPr>
          <a:xfrm>
            <a:off x="754831" y="1165938"/>
            <a:ext cx="4028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Der „Pump &amp; Jump Event“ zeigt beispielhaft die Belegung relevanter Touch Points und vermittelt die Positionierung als „Erlebnis Center“. 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EFFACC27-5255-AEA2-9C54-24D6F62ACA51}"/>
              </a:ext>
            </a:extLst>
          </p:cNvPr>
          <p:cNvGrpSpPr/>
          <p:nvPr/>
        </p:nvGrpSpPr>
        <p:grpSpPr>
          <a:xfrm>
            <a:off x="12717867" y="-9649"/>
            <a:ext cx="4637930" cy="6910355"/>
            <a:chOff x="7433195" y="-39579"/>
            <a:chExt cx="4829585" cy="7195914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537389EC-3EE8-354E-1E8A-4DBC3E4F0A96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4" name="Grafik 43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D38711FB-53A0-DEF8-4E94-61E3DBDBF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4E1EE7E9-75D9-2ACD-F0DA-7F42588591B5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8C66A7A2-A7CE-3424-9632-C6F0C826C726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12503F27-6B0D-ED49-3439-F06BB876AB2D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C9723AC9-87A7-404A-8B88-5F1013A052F9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49" name="Grafik 48" descr="Ein Bild, das Text, draußen, Gebäude, Werbung enthält.&#10;&#10;KI-generierte Inhalte können fehlerhaft sein.">
            <a:extLst>
              <a:ext uri="{FF2B5EF4-FFF2-40B4-BE49-F238E27FC236}">
                <a16:creationId xmlns:a16="http://schemas.microsoft.com/office/drawing/2014/main" id="{E997B567-AD4D-81D8-62D0-695F9FC3B18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77010">
            <a:off x="-2453523" y="8328208"/>
            <a:ext cx="7632811" cy="4772664"/>
          </a:xfrm>
          <a:prstGeom prst="rect">
            <a:avLst/>
          </a:prstGeom>
        </p:spPr>
      </p:pic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A4CA1A4E-7504-D960-85C7-561B8929E1F5}"/>
              </a:ext>
            </a:extLst>
          </p:cNvPr>
          <p:cNvGrpSpPr/>
          <p:nvPr/>
        </p:nvGrpSpPr>
        <p:grpSpPr>
          <a:xfrm>
            <a:off x="5245024" y="-2307254"/>
            <a:ext cx="2332247" cy="2295038"/>
            <a:chOff x="5211310" y="-34772"/>
            <a:chExt cx="2241067" cy="2425844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B128A12B-98C9-A2DF-95E7-0F04C125FEE1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2" name="Grafik 51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8968270D-D3DC-11D8-C2D8-C52DC91B4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0675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9B2F8-1A66-D3B4-A8DD-37E9E2EA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F0CD0AA0-3630-E3E1-C196-C0DF12983081}"/>
              </a:ext>
            </a:extLst>
          </p:cNvPr>
          <p:cNvGrpSpPr/>
          <p:nvPr/>
        </p:nvGrpSpPr>
        <p:grpSpPr>
          <a:xfrm>
            <a:off x="7579019" y="-9649"/>
            <a:ext cx="4637930" cy="6910355"/>
            <a:chOff x="7433195" y="-39579"/>
            <a:chExt cx="4829585" cy="7195914"/>
          </a:xfrm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50AB5AC8-2AB0-BBDE-9C42-E05BE4CD68D2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5" name="Grafik 54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788084C2-9C61-AEF2-A379-1635496F8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637564EF-A02A-6156-B520-62AEE67EEB4A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84940D7A-787A-B86A-C596-391232D77F58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68D1C654-FA40-A53A-0317-8F558DE27FFB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CB8E3D6D-A58E-970D-03A5-D50A3419D041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24" name="Grafik 23" descr="Ein Bild, das Text, draußen, Gebäude, Werbung enthält.&#10;&#10;KI-generierte Inhalte können fehlerhaft sein.">
            <a:extLst>
              <a:ext uri="{FF2B5EF4-FFF2-40B4-BE49-F238E27FC236}">
                <a16:creationId xmlns:a16="http://schemas.microsoft.com/office/drawing/2014/main" id="{2D048614-E2BE-3130-F962-DB0DCFC544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2918" y="2293699"/>
            <a:ext cx="7632811" cy="4772664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0CB7683-9109-3E0F-7283-7123B0713AC0}"/>
              </a:ext>
            </a:extLst>
          </p:cNvPr>
          <p:cNvGrpSpPr/>
          <p:nvPr/>
        </p:nvGrpSpPr>
        <p:grpSpPr>
          <a:xfrm>
            <a:off x="5245024" y="-8623"/>
            <a:ext cx="2332247" cy="2295038"/>
            <a:chOff x="5211310" y="-34772"/>
            <a:chExt cx="2241067" cy="2425844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1A6758F-C77C-3854-4FD7-424374BFC625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1" name="Grafik 10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040BED67-F5ED-F7B6-C47F-5D41E4FB7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434FCDF-396B-08BF-2A5B-57636B78AA48}"/>
              </a:ext>
            </a:extLst>
          </p:cNvPr>
          <p:cNvGrpSpPr/>
          <p:nvPr/>
        </p:nvGrpSpPr>
        <p:grpSpPr>
          <a:xfrm>
            <a:off x="1045696" y="497874"/>
            <a:ext cx="488926" cy="648682"/>
            <a:chOff x="5083830" y="3264543"/>
            <a:chExt cx="525162" cy="696757"/>
          </a:xfrm>
        </p:grpSpPr>
        <p:sp>
          <p:nvSpPr>
            <p:cNvPr id="7" name="Oval 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B171DDF-0A28-EA18-BAD0-5C7888ED91C2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1</a:t>
              </a:r>
            </a:p>
          </p:txBody>
        </p:sp>
        <p:sp>
          <p:nvSpPr>
            <p:cNvPr id="15" name="Dreieck 14">
              <a:extLst>
                <a:ext uri="{FF2B5EF4-FFF2-40B4-BE49-F238E27FC236}">
                  <a16:creationId xmlns:a16="http://schemas.microsoft.com/office/drawing/2014/main" id="{5A10C981-5DC2-622D-1CC1-60755F2D5CC0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8" name="IMG_1500_A3D4F468-FE5E-4051-94B7-73333E63D486.mp4">
            <a:hlinkClick r:id="" action="ppaction://media"/>
            <a:extLst>
              <a:ext uri="{FF2B5EF4-FFF2-40B4-BE49-F238E27FC236}">
                <a16:creationId xmlns:a16="http://schemas.microsoft.com/office/drawing/2014/main" id="{94B14E74-2907-C8AF-5B62-4F53F919A4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4086830" y="11962"/>
            <a:ext cx="3857625" cy="6858000"/>
          </a:xfrm>
          <a:prstGeom prst="rect">
            <a:avLst/>
          </a:prstGeom>
        </p:spPr>
      </p:pic>
      <p:pic>
        <p:nvPicPr>
          <p:cNvPr id="20" name="Grafik 19" descr="Ein Bild, das Gebäude, Schild, draußen, Stadt enthält.&#10;&#10;KI-generierte Inhalte können fehlerhaft sein.">
            <a:extLst>
              <a:ext uri="{FF2B5EF4-FFF2-40B4-BE49-F238E27FC236}">
                <a16:creationId xmlns:a16="http://schemas.microsoft.com/office/drawing/2014/main" id="{16C50199-FEE7-9697-85EE-0BC68E7B34B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46956" y="7229212"/>
            <a:ext cx="2338438" cy="2288098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E53798B-F4BA-4E02-A2EE-A9C5DD249245}"/>
              </a:ext>
            </a:extLst>
          </p:cNvPr>
          <p:cNvGrpSpPr/>
          <p:nvPr/>
        </p:nvGrpSpPr>
        <p:grpSpPr>
          <a:xfrm>
            <a:off x="306111" y="-1102326"/>
            <a:ext cx="488926" cy="648682"/>
            <a:chOff x="5083830" y="3264543"/>
            <a:chExt cx="525162" cy="696757"/>
          </a:xfrm>
        </p:grpSpPr>
        <p:sp>
          <p:nvSpPr>
            <p:cNvPr id="22" name="Oval 2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837B642-C054-6BDD-347E-DA8AC12F4036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23" name="Dreieck 22">
              <a:extLst>
                <a:ext uri="{FF2B5EF4-FFF2-40B4-BE49-F238E27FC236}">
                  <a16:creationId xmlns:a16="http://schemas.microsoft.com/office/drawing/2014/main" id="{1E928109-5B90-CEE7-FA54-046C76C75381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02CF4507-5E49-D90E-794E-7315219FFD18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26" name="Oval 25">
              <a:hlinkClick r:id="rId10" action="ppaction://hlinksldjump"/>
              <a:extLst>
                <a:ext uri="{FF2B5EF4-FFF2-40B4-BE49-F238E27FC236}">
                  <a16:creationId xmlns:a16="http://schemas.microsoft.com/office/drawing/2014/main" id="{B9301856-664C-C313-962F-91F3BFBC5C52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E1C78BE3-3D38-0DA0-2589-C732A0EBFF5D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41" name="Grafik 40" descr="Ein Bild, das Karte enthält.&#10;&#10;KI-generierte Inhalte können fehlerhaft sein.">
            <a:hlinkClick r:id="rId10" action="ppaction://hlinksldjump"/>
            <a:extLst>
              <a:ext uri="{FF2B5EF4-FFF2-40B4-BE49-F238E27FC236}">
                <a16:creationId xmlns:a16="http://schemas.microsoft.com/office/drawing/2014/main" id="{DD470F81-A8B8-15E8-AF32-808607AA270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42" name="Grafik 41" descr="Ein Bild, das Screenshot, Plan, Karte, Diagramm enthält.&#10;&#10;KI-generierte Inhalte können fehlerhaft sein.">
            <a:hlinkClick r:id="rId10" action="ppaction://hlinksldjump"/>
            <a:extLst>
              <a:ext uri="{FF2B5EF4-FFF2-40B4-BE49-F238E27FC236}">
                <a16:creationId xmlns:a16="http://schemas.microsoft.com/office/drawing/2014/main" id="{67E7F420-A666-5811-BC10-625E90212E6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16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44D1-2FE3-9B8A-471C-5E51D82D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96F0D83-8341-EF34-AF5F-F3BC09D9CCBF}"/>
              </a:ext>
            </a:extLst>
          </p:cNvPr>
          <p:cNvGrpSpPr/>
          <p:nvPr/>
        </p:nvGrpSpPr>
        <p:grpSpPr>
          <a:xfrm>
            <a:off x="7579019" y="-9649"/>
            <a:ext cx="4637930" cy="6910355"/>
            <a:chOff x="7433195" y="-39579"/>
            <a:chExt cx="4829585" cy="7195914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D0334785-6B4B-346D-4A21-126803A5B0B8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" name="Grafik 4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7E95AD49-C040-348C-92FF-7E7D5E42E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10382930-3D28-97B0-2C62-B0DDDF05C0A2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977D71A8-F50E-901E-4B22-FE8F21A59752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A0AE2324-6DE1-4D31-3ADA-0E1545F702DB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CC566527-4FA2-5F87-7ECB-6E8EE83ACC79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10" name="IMG_1500_A3D4F468-FE5E-4051-94B7-73333E63D486.mp4">
            <a:hlinkClick r:id="" action="ppaction://media"/>
            <a:extLst>
              <a:ext uri="{FF2B5EF4-FFF2-40B4-BE49-F238E27FC236}">
                <a16:creationId xmlns:a16="http://schemas.microsoft.com/office/drawing/2014/main" id="{F4A30239-63F0-A2BB-871B-C7C69AC233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9330" y="-9650"/>
            <a:ext cx="3857625" cy="6867649"/>
          </a:xfrm>
          <a:prstGeom prst="rect">
            <a:avLst/>
          </a:prstGeom>
        </p:spPr>
      </p:pic>
      <p:pic>
        <p:nvPicPr>
          <p:cNvPr id="11" name="Grafik 10" descr="Ein Bild, das Gebäude, Schild, draußen, Stadt enthält.&#10;&#10;KI-generierte Inhalte können fehlerhaft sein.">
            <a:extLst>
              <a:ext uri="{FF2B5EF4-FFF2-40B4-BE49-F238E27FC236}">
                <a16:creationId xmlns:a16="http://schemas.microsoft.com/office/drawing/2014/main" id="{F127280E-CF30-65D1-E916-1E21FAC01E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46956" y="2296913"/>
            <a:ext cx="2338438" cy="2288098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A7557E3-B207-7503-D497-D9761098ECEA}"/>
              </a:ext>
            </a:extLst>
          </p:cNvPr>
          <p:cNvGrpSpPr/>
          <p:nvPr/>
        </p:nvGrpSpPr>
        <p:grpSpPr>
          <a:xfrm>
            <a:off x="5245024" y="-8623"/>
            <a:ext cx="2332247" cy="2295038"/>
            <a:chOff x="5211310" y="-34772"/>
            <a:chExt cx="2241067" cy="2425844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651DEFAC-A744-195A-1235-EC92032EF4DB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" name="Grafik 8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9548B194-B8C0-029A-7273-8B581C94E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1E6F50D5-EE08-2A77-5FF6-AB1B4C4CC6C0}"/>
              </a:ext>
            </a:extLst>
          </p:cNvPr>
          <p:cNvGrpSpPr/>
          <p:nvPr/>
        </p:nvGrpSpPr>
        <p:grpSpPr>
          <a:xfrm>
            <a:off x="306111" y="497874"/>
            <a:ext cx="488926" cy="648682"/>
            <a:chOff x="5083830" y="3264543"/>
            <a:chExt cx="525162" cy="696757"/>
          </a:xfrm>
        </p:grpSpPr>
        <p:sp>
          <p:nvSpPr>
            <p:cNvPr id="45" name="Oval 4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9C37122-CE84-23ED-DBEE-4CD325145E09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46" name="Dreieck 45">
              <a:extLst>
                <a:ext uri="{FF2B5EF4-FFF2-40B4-BE49-F238E27FC236}">
                  <a16:creationId xmlns:a16="http://schemas.microsoft.com/office/drawing/2014/main" id="{CA69D3A1-3010-73C6-5E28-2E3D65B3FD52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F460DDC1-37AB-CBC4-397C-20B1993C62BD}"/>
              </a:ext>
            </a:extLst>
          </p:cNvPr>
          <p:cNvGrpSpPr/>
          <p:nvPr/>
        </p:nvGrpSpPr>
        <p:grpSpPr>
          <a:xfrm>
            <a:off x="6096000" y="-1071508"/>
            <a:ext cx="488926" cy="648682"/>
            <a:chOff x="5083830" y="3264543"/>
            <a:chExt cx="525162" cy="696757"/>
          </a:xfrm>
        </p:grpSpPr>
        <p:sp>
          <p:nvSpPr>
            <p:cNvPr id="51" name="Oval 5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841E78D-F8EC-C1FD-D638-EE11C4DD44DB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53" name="Dreieck 52">
              <a:extLst>
                <a:ext uri="{FF2B5EF4-FFF2-40B4-BE49-F238E27FC236}">
                  <a16:creationId xmlns:a16="http://schemas.microsoft.com/office/drawing/2014/main" id="{E6694CFB-A44E-8653-C590-E79777DFA9D4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47510054-DB13-5C58-5E00-2CC5E7A86719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57" name="Oval 56">
              <a:hlinkClick r:id="rId9" action="ppaction://hlinksldjump"/>
              <a:extLst>
                <a:ext uri="{FF2B5EF4-FFF2-40B4-BE49-F238E27FC236}">
                  <a16:creationId xmlns:a16="http://schemas.microsoft.com/office/drawing/2014/main" id="{4DE1B3B0-E8EB-7535-2C67-B15B9DE1911E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DDEF65C3-72EC-8594-A64A-B70B96816B79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59" name="Grafik 58" descr="Ein Bild, das Karte enthält.&#10;&#10;KI-generierte Inhalte können fehlerhaft sein.">
            <a:hlinkClick r:id="rId9" action="ppaction://hlinksldjump"/>
            <a:extLst>
              <a:ext uri="{FF2B5EF4-FFF2-40B4-BE49-F238E27FC236}">
                <a16:creationId xmlns:a16="http://schemas.microsoft.com/office/drawing/2014/main" id="{3232C0EA-3C46-982C-3700-68B91379DC3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60" name="Grafik 59" descr="Ein Bild, das Screenshot, Plan, Karte, Diagramm enthält.&#10;&#10;KI-generierte Inhalte können fehlerhaft sein.">
            <a:hlinkClick r:id="rId9" action="ppaction://hlinksldjump"/>
            <a:extLst>
              <a:ext uri="{FF2B5EF4-FFF2-40B4-BE49-F238E27FC236}">
                <a16:creationId xmlns:a16="http://schemas.microsoft.com/office/drawing/2014/main" id="{669549C4-91D2-4DDD-4C04-E2E934C9A03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8CC13F3-C81C-C351-195D-ECACFFA59CB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66180" y="-9649"/>
            <a:ext cx="5232720" cy="68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7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44D1-2FE3-9B8A-471C-5E51D82D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3D801B8-EC71-3E77-02A5-E4A4325F0A39}"/>
              </a:ext>
            </a:extLst>
          </p:cNvPr>
          <p:cNvGrpSpPr/>
          <p:nvPr/>
        </p:nvGrpSpPr>
        <p:grpSpPr>
          <a:xfrm>
            <a:off x="7579019" y="-9649"/>
            <a:ext cx="4637930" cy="6910355"/>
            <a:chOff x="7433195" y="-39579"/>
            <a:chExt cx="4829585" cy="719591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83D4A1A6-D62C-D0BC-BE78-6FF22B0E8A05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ECCB41E5-B58D-7F7F-4620-864D844BB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70598108-FF30-FD5D-3499-4E1A130237E2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BEC75C12-21AA-3C75-CC5D-D36072B6798C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3C6B938A-225C-4E22-A08E-675DA15215E0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D181B5DC-5EC9-085C-BF48-FEA4F4EA40A3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F2F7F7AF-1DF4-4851-5567-7025631131EA}"/>
              </a:ext>
            </a:extLst>
          </p:cNvPr>
          <p:cNvGrpSpPr/>
          <p:nvPr/>
        </p:nvGrpSpPr>
        <p:grpSpPr>
          <a:xfrm>
            <a:off x="5245024" y="4559943"/>
            <a:ext cx="2332247" cy="2295038"/>
            <a:chOff x="5211310" y="-34772"/>
            <a:chExt cx="2241067" cy="2425844"/>
          </a:xfrm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271179ED-8B8F-73E5-5251-98D850634E89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7" name="Grafik 46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F5310A42-3C6C-E237-FB0E-658EE79D8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F5556974-54AA-57E1-CDF4-33505E3AEFDA}"/>
              </a:ext>
            </a:extLst>
          </p:cNvPr>
          <p:cNvGrpSpPr/>
          <p:nvPr/>
        </p:nvGrpSpPr>
        <p:grpSpPr>
          <a:xfrm>
            <a:off x="6096000" y="497874"/>
            <a:ext cx="488926" cy="648682"/>
            <a:chOff x="5083830" y="3264543"/>
            <a:chExt cx="525162" cy="696757"/>
          </a:xfrm>
        </p:grpSpPr>
        <p:sp>
          <p:nvSpPr>
            <p:cNvPr id="51" name="Oval 5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26434A5-6738-3E71-7190-0DA28DA2DD4A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53" name="Dreieck 52">
              <a:extLst>
                <a:ext uri="{FF2B5EF4-FFF2-40B4-BE49-F238E27FC236}">
                  <a16:creationId xmlns:a16="http://schemas.microsoft.com/office/drawing/2014/main" id="{8EE6121D-A596-C36C-FBF3-FC97EF74AA10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7F4CD8B2-E67D-0C8C-A370-0A37B6C4E38F}"/>
              </a:ext>
            </a:extLst>
          </p:cNvPr>
          <p:cNvGrpSpPr/>
          <p:nvPr/>
        </p:nvGrpSpPr>
        <p:grpSpPr>
          <a:xfrm>
            <a:off x="8461286" y="-985547"/>
            <a:ext cx="488926" cy="648682"/>
            <a:chOff x="5083830" y="3264543"/>
            <a:chExt cx="525162" cy="696757"/>
          </a:xfrm>
        </p:grpSpPr>
        <p:sp>
          <p:nvSpPr>
            <p:cNvPr id="57" name="Oval 5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F4C9EC0-EC7E-3BA5-0815-D62653C2E5D7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58" name="Dreieck 57">
              <a:extLst>
                <a:ext uri="{FF2B5EF4-FFF2-40B4-BE49-F238E27FC236}">
                  <a16:creationId xmlns:a16="http://schemas.microsoft.com/office/drawing/2014/main" id="{1D3CE688-9D06-9400-5139-BAE97831AE95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59" name="Grafik 58" descr="Ein Bild, das Szene, Einkaufszentrum, Empfangshalle, Im Haus enthält.&#10;&#10;KI-generierte Inhalte können fehlerhaft sein.">
            <a:extLst>
              <a:ext uri="{FF2B5EF4-FFF2-40B4-BE49-F238E27FC236}">
                <a16:creationId xmlns:a16="http://schemas.microsoft.com/office/drawing/2014/main" id="{BCC09BAA-0134-341F-87E0-F28FF0A0A7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387214" y="-1348782"/>
            <a:ext cx="7909123" cy="8405755"/>
          </a:xfrm>
          <a:prstGeom prst="rect">
            <a:avLst/>
          </a:prstGeom>
        </p:spPr>
      </p:pic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47568A35-2BAD-E588-9F60-8A6927C7348A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65" name="Oval 64">
              <a:hlinkClick r:id="rId6" action="ppaction://hlinksldjump"/>
              <a:extLst>
                <a:ext uri="{FF2B5EF4-FFF2-40B4-BE49-F238E27FC236}">
                  <a16:creationId xmlns:a16="http://schemas.microsoft.com/office/drawing/2014/main" id="{E91ABF0C-6B38-79D8-9070-EE7E3FCF2E94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EC3E480-CFD5-7270-F5F7-836888D28A10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68" name="Grafik 67" descr="Ein Bild, das Karte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2931CE0D-35E5-F3A1-679D-9260610767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69" name="Grafik 68" descr="Ein Bild, das Screenshot, Plan, Karte, Diagramm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A70B40CC-D5A7-7E31-69DE-71E2C2D0BDD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86133258-2D29-6685-70C3-411FFAA5B6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649"/>
            <a:ext cx="5232720" cy="68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87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030A-38E7-2468-614F-299814422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7796AB59-3EC4-737C-38EB-FA3D0AF99D32}"/>
              </a:ext>
            </a:extLst>
          </p:cNvPr>
          <p:cNvGrpSpPr/>
          <p:nvPr/>
        </p:nvGrpSpPr>
        <p:grpSpPr>
          <a:xfrm>
            <a:off x="7579019" y="-9649"/>
            <a:ext cx="4637930" cy="6910355"/>
            <a:chOff x="7433195" y="-39579"/>
            <a:chExt cx="4829585" cy="719591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B52C31BB-5C67-5E65-E002-F606D383C543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1" name="Grafik 10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7CEF92F8-2980-23BA-FCA1-A6ED15084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6B58B1C9-6088-92CC-513D-C19390314E0B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39444935-A5E4-C543-B2F4-EE370E89820B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E8E81341-6B81-DE4D-84B5-90735A48ED3D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F50D6E5C-68C0-2192-6C0F-EA6D2A8F53C8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203148DA-C95F-5414-C2B7-B9E4961621C9}"/>
              </a:ext>
            </a:extLst>
          </p:cNvPr>
          <p:cNvGrpSpPr/>
          <p:nvPr/>
        </p:nvGrpSpPr>
        <p:grpSpPr>
          <a:xfrm>
            <a:off x="7555053" y="4584855"/>
            <a:ext cx="2332247" cy="2305340"/>
            <a:chOff x="5211310" y="-34772"/>
            <a:chExt cx="2241067" cy="2425844"/>
          </a:xfrm>
        </p:grpSpPr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212815EB-E743-2D29-DD71-C3A419D093F0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9" name="Grafik 48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473EA808-1DD5-D891-E2A3-5E8C7B3E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94270662-5527-A981-0CAF-9A5D409F4FBF}"/>
              </a:ext>
            </a:extLst>
          </p:cNvPr>
          <p:cNvGrpSpPr/>
          <p:nvPr/>
        </p:nvGrpSpPr>
        <p:grpSpPr>
          <a:xfrm>
            <a:off x="8461286" y="833206"/>
            <a:ext cx="488926" cy="648682"/>
            <a:chOff x="5083830" y="3264543"/>
            <a:chExt cx="525162" cy="696757"/>
          </a:xfrm>
        </p:grpSpPr>
        <p:sp>
          <p:nvSpPr>
            <p:cNvPr id="53" name="Oval 5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267AE1BF-BF15-77BB-4205-A0927905D732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54" name="Dreieck 53">
              <a:extLst>
                <a:ext uri="{FF2B5EF4-FFF2-40B4-BE49-F238E27FC236}">
                  <a16:creationId xmlns:a16="http://schemas.microsoft.com/office/drawing/2014/main" id="{300B9138-5958-F848-08C0-54A0E1B53D35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" name="Grafik 9" descr="Ein Bild, das Szene, Einkaufszentrum, Empfangshalle, Im Haus enthält.&#10;&#10;KI-generierte Inhalte können fehlerhaft sein.">
            <a:extLst>
              <a:ext uri="{FF2B5EF4-FFF2-40B4-BE49-F238E27FC236}">
                <a16:creationId xmlns:a16="http://schemas.microsoft.com/office/drawing/2014/main" id="{D1DB8EFD-238C-21F8-9015-9E835862FF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23729" y="-1348782"/>
            <a:ext cx="7909123" cy="8405755"/>
          </a:xfrm>
          <a:prstGeom prst="rect">
            <a:avLst/>
          </a:prstGeom>
        </p:spPr>
      </p:pic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FF4C819F-82FB-AE9C-84A0-108DDC01B67F}"/>
              </a:ext>
            </a:extLst>
          </p:cNvPr>
          <p:cNvGrpSpPr/>
          <p:nvPr/>
        </p:nvGrpSpPr>
        <p:grpSpPr>
          <a:xfrm>
            <a:off x="12393236" y="-41731"/>
            <a:ext cx="2340330" cy="6910355"/>
            <a:chOff x="9825739" y="-39579"/>
            <a:chExt cx="2437041" cy="7195914"/>
          </a:xfrm>
        </p:grpSpPr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56510393-1A3B-4AC5-7255-3076736CCC5A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EB9D7537-B470-2D3C-2BB2-1E0838890A59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7A258C9F-E7E6-D660-42E8-052BF5CB29D5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243BCFE7-8E3E-CEA1-0252-84517246D810}"/>
              </a:ext>
            </a:extLst>
          </p:cNvPr>
          <p:cNvGrpSpPr/>
          <p:nvPr/>
        </p:nvGrpSpPr>
        <p:grpSpPr>
          <a:xfrm>
            <a:off x="13322980" y="3053056"/>
            <a:ext cx="488926" cy="648682"/>
            <a:chOff x="5083830" y="3264543"/>
            <a:chExt cx="525162" cy="696757"/>
          </a:xfrm>
        </p:grpSpPr>
        <p:sp>
          <p:nvSpPr>
            <p:cNvPr id="69" name="Oval 6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17EA600-0778-9147-7AB3-3A5662DA71A3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70" name="Dreieck 69">
              <a:extLst>
                <a:ext uri="{FF2B5EF4-FFF2-40B4-BE49-F238E27FC236}">
                  <a16:creationId xmlns:a16="http://schemas.microsoft.com/office/drawing/2014/main" id="{A273AE01-2C60-0232-CD18-7B3CFC549BCE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0099DC66-0A06-3CB2-CE5D-0FF142FDAF54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82" name="Oval 81">
              <a:hlinkClick r:id="rId6" action="ppaction://hlinksldjump"/>
              <a:extLst>
                <a:ext uri="{FF2B5EF4-FFF2-40B4-BE49-F238E27FC236}">
                  <a16:creationId xmlns:a16="http://schemas.microsoft.com/office/drawing/2014/main" id="{F59F3691-C201-9D5A-9168-103AE4EB8E5D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113ECAC9-679E-2BB9-77CB-AF3AAF93D851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84" name="Grafik 83" descr="Ein Bild, das Karte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EF89F1B6-8F77-4BA0-278F-5456C9E55A9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85" name="Grafik 84" descr="Ein Bild, das Screenshot, Plan, Karte, Diagramm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040CCA99-84E6-6AFE-429A-E13EFCD0BD8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77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9C67-782A-40D6-8031-D673E094E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Text, Beschilderung, Reklametafel, Werbung enthält.&#10;&#10;KI-generierte Inhalte können fehlerhaft sein.">
            <a:extLst>
              <a:ext uri="{FF2B5EF4-FFF2-40B4-BE49-F238E27FC236}">
                <a16:creationId xmlns:a16="http://schemas.microsoft.com/office/drawing/2014/main" id="{627121F8-54D2-1296-6281-15608D1CED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471" y="-31107"/>
            <a:ext cx="12288545" cy="6889108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35005F9-EB83-7929-F4A6-5ACC527B3F79}"/>
              </a:ext>
            </a:extLst>
          </p:cNvPr>
          <p:cNvGrpSpPr/>
          <p:nvPr/>
        </p:nvGrpSpPr>
        <p:grpSpPr>
          <a:xfrm>
            <a:off x="2079881" y="-3438939"/>
            <a:ext cx="711612" cy="944130"/>
            <a:chOff x="999933" y="1236683"/>
            <a:chExt cx="472268" cy="62658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6D2444-576F-6BB7-8FD0-AA57C835F57D}"/>
                </a:ext>
              </a:extLst>
            </p:cNvPr>
            <p:cNvSpPr/>
            <p:nvPr/>
          </p:nvSpPr>
          <p:spPr>
            <a:xfrm>
              <a:off x="999933" y="1236683"/>
              <a:ext cx="472268" cy="472269"/>
            </a:xfrm>
            <a:prstGeom prst="ellips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dirty="0">
                  <a:latin typeface="DINPro-Regular" panose="02000503030000020004" pitchFamily="2" charset="0"/>
                </a:rPr>
                <a:t>4</a:t>
              </a:r>
            </a:p>
          </p:txBody>
        </p:sp>
        <p:sp>
          <p:nvSpPr>
            <p:cNvPr id="10" name="Dreieck 9">
              <a:extLst>
                <a:ext uri="{FF2B5EF4-FFF2-40B4-BE49-F238E27FC236}">
                  <a16:creationId xmlns:a16="http://schemas.microsoft.com/office/drawing/2014/main" id="{91847F86-16F6-EE04-EFEB-F7092D91FDB8}"/>
                </a:ext>
              </a:extLst>
            </p:cNvPr>
            <p:cNvSpPr/>
            <p:nvPr/>
          </p:nvSpPr>
          <p:spPr>
            <a:xfrm rot="10800000">
              <a:off x="1118985" y="1661399"/>
              <a:ext cx="234164" cy="201865"/>
            </a:xfrm>
            <a:prstGeom prst="triangle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48" name="Rechteck 47">
            <a:extLst>
              <a:ext uri="{FF2B5EF4-FFF2-40B4-BE49-F238E27FC236}">
                <a16:creationId xmlns:a16="http://schemas.microsoft.com/office/drawing/2014/main" id="{3DDCDFD5-262A-E61F-AC47-D1241E10EBF7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9" name="Grafik 48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FFA6D27D-DA51-63B9-8971-6FE98679EA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932FF47C-592C-7A0B-728D-57FD30A98EBE}"/>
              </a:ext>
            </a:extLst>
          </p:cNvPr>
          <p:cNvGrpSpPr/>
          <p:nvPr/>
        </p:nvGrpSpPr>
        <p:grpSpPr>
          <a:xfrm>
            <a:off x="26082733" y="-56155"/>
            <a:ext cx="4853049" cy="7201280"/>
            <a:chOff x="7441891" y="-56155"/>
            <a:chExt cx="4853049" cy="7201280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353298DD-C0D8-7703-5CB5-9BE29AE4E1CE}"/>
                </a:ext>
              </a:extLst>
            </p:cNvPr>
            <p:cNvSpPr/>
            <p:nvPr/>
          </p:nvSpPr>
          <p:spPr>
            <a:xfrm>
              <a:off x="7450367" y="4753501"/>
              <a:ext cx="2395598" cy="2363203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68" name="Grafik 67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FBAFDE8C-F434-BB73-A4DB-C9900266A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41891" y="2367840"/>
              <a:ext cx="2395780" cy="2386273"/>
            </a:xfrm>
            <a:prstGeom prst="rect">
              <a:avLst/>
            </a:prstGeom>
          </p:spPr>
        </p:pic>
        <p:pic>
          <p:nvPicPr>
            <p:cNvPr id="69" name="Grafik 68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55FE3883-C9FF-82D6-B46D-E36607D1D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9841347" y="-56155"/>
              <a:ext cx="2453593" cy="2443857"/>
            </a:xfrm>
            <a:prstGeom prst="rect">
              <a:avLst/>
            </a:prstGeom>
          </p:spPr>
        </p:pic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5209E425-255D-E1C9-7DFD-C6F3CDD35B61}"/>
                </a:ext>
              </a:extLst>
            </p:cNvPr>
            <p:cNvSpPr/>
            <p:nvPr/>
          </p:nvSpPr>
          <p:spPr>
            <a:xfrm>
              <a:off x="9841347" y="4749345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0F87CA7A-4DFB-13ED-FB5E-FEA0194175B9}"/>
                </a:ext>
              </a:extLst>
            </p:cNvPr>
            <p:cNvSpPr/>
            <p:nvPr/>
          </p:nvSpPr>
          <p:spPr>
            <a:xfrm>
              <a:off x="9841347" y="2364231"/>
              <a:ext cx="2395780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7E79DB96-895A-2155-0BEF-EA5A12B0DBF9}"/>
              </a:ext>
            </a:extLst>
          </p:cNvPr>
          <p:cNvGrpSpPr/>
          <p:nvPr/>
        </p:nvGrpSpPr>
        <p:grpSpPr>
          <a:xfrm>
            <a:off x="27740510" y="1541969"/>
            <a:ext cx="3166366" cy="4693211"/>
            <a:chOff x="8072915" y="1541969"/>
            <a:chExt cx="3166366" cy="4693211"/>
          </a:xfrm>
        </p:grpSpPr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33C31C17-224A-E535-ACC0-27D92ED2CDE6}"/>
                </a:ext>
              </a:extLst>
            </p:cNvPr>
            <p:cNvSpPr/>
            <p:nvPr/>
          </p:nvSpPr>
          <p:spPr>
            <a:xfrm rot="5400000">
              <a:off x="7309492" y="2305392"/>
              <a:ext cx="4693211" cy="3166366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5" name="Grafik 74" descr="Ein Bild, das Text, Klebezettel, Grafikdesign, Kunst enthält.&#10;&#10;KI-generierte Inhalte können fehlerhaft sein.">
              <a:extLst>
                <a:ext uri="{FF2B5EF4-FFF2-40B4-BE49-F238E27FC236}">
                  <a16:creationId xmlns:a16="http://schemas.microsoft.com/office/drawing/2014/main" id="{5843CEB6-28E4-BC7E-1ECA-EBEAA742B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300"/>
            <a:stretch>
              <a:fillRect/>
            </a:stretch>
          </p:blipFill>
          <p:spPr>
            <a:xfrm rot="5400000">
              <a:off x="7422945" y="2518236"/>
              <a:ext cx="4466306" cy="2812118"/>
            </a:xfrm>
            <a:prstGeom prst="rect">
              <a:avLst/>
            </a:prstGeom>
          </p:spPr>
        </p:pic>
      </p:grpSp>
      <p:pic>
        <p:nvPicPr>
          <p:cNvPr id="17" name="Grafik 16" descr="Ein Bild, das Fahrzeug, Landfahrzeug, Rad, Auto enthält.&#10;&#10;KI-generierte Inhalte können fehlerhaft sein.">
            <a:extLst>
              <a:ext uri="{FF2B5EF4-FFF2-40B4-BE49-F238E27FC236}">
                <a16:creationId xmlns:a16="http://schemas.microsoft.com/office/drawing/2014/main" id="{68DA51C5-4B88-7286-C213-31DDB13A6B9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57981" y="3027500"/>
            <a:ext cx="12831077" cy="4641729"/>
          </a:xfrm>
          <a:prstGeom prst="rect">
            <a:avLst/>
          </a:prstGeom>
        </p:spPr>
      </p:pic>
      <p:pic>
        <p:nvPicPr>
          <p:cNvPr id="8" name="Grafik 7" descr="Ein Bild, das Grafiken, Farbigkeit, Grafikdesign, Screenshot enthält.&#10;&#10;Automatisch generierte Beschreibung">
            <a:extLst>
              <a:ext uri="{FF2B5EF4-FFF2-40B4-BE49-F238E27FC236}">
                <a16:creationId xmlns:a16="http://schemas.microsoft.com/office/drawing/2014/main" id="{0D0D03DD-798B-9885-489B-5DE6291D03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0000">
            <a:off x="1131017" y="8016358"/>
            <a:ext cx="4855927" cy="2781815"/>
          </a:xfrm>
          <a:prstGeom prst="rect">
            <a:avLst/>
          </a:prstGeom>
        </p:spPr>
      </p:pic>
      <p:pic>
        <p:nvPicPr>
          <p:cNvPr id="11" name="Grafik 10" descr="Ein Bild, das Rad, rot, Spielzeug, Motorrad enthält.&#10;&#10;Automatisch generierte Beschreibung">
            <a:extLst>
              <a:ext uri="{FF2B5EF4-FFF2-40B4-BE49-F238E27FC236}">
                <a16:creationId xmlns:a16="http://schemas.microsoft.com/office/drawing/2014/main" id="{D3C9DC2C-6B38-631D-F53D-091DE1618B3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65011">
            <a:off x="-4922397" y="3034813"/>
            <a:ext cx="5211058" cy="347403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8CD18172-A533-8820-B312-6126C511C17A}"/>
              </a:ext>
            </a:extLst>
          </p:cNvPr>
          <p:cNvSpPr txBox="1"/>
          <p:nvPr/>
        </p:nvSpPr>
        <p:spPr>
          <a:xfrm>
            <a:off x="762151" y="-2005245"/>
            <a:ext cx="3781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„Schlitten vorfahren“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2B5190B-9AE9-1ABA-4870-2BC932200897}"/>
              </a:ext>
            </a:extLst>
          </p:cNvPr>
          <p:cNvSpPr txBox="1"/>
          <p:nvPr/>
        </p:nvSpPr>
        <p:spPr>
          <a:xfrm>
            <a:off x="756048" y="-1605524"/>
            <a:ext cx="4028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Weihnachten als Saison Highlight wurde mit einem Augenzwinkern inszeniert. Die Gropius Passagen mit konkurrenzlosen Shopping-Zeiten und einem vielfältigen Entertainment Programm.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DD325D5-18BC-6932-F820-0D3DEA4A430B}"/>
              </a:ext>
            </a:extLst>
          </p:cNvPr>
          <p:cNvGrpSpPr/>
          <p:nvPr/>
        </p:nvGrpSpPr>
        <p:grpSpPr>
          <a:xfrm>
            <a:off x="9921328" y="-41731"/>
            <a:ext cx="2340330" cy="6910355"/>
            <a:chOff x="9825739" y="-39579"/>
            <a:chExt cx="2437041" cy="7195914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92C1495B-4755-18AD-992D-5EAAF484CCD2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63E3BBF5-AD08-42F3-20BF-F371A0266CAE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5DE8D279-991F-395C-63B1-B034A0F51F4F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EA919120-5858-462D-08C2-28F106A7A0FB}"/>
              </a:ext>
            </a:extLst>
          </p:cNvPr>
          <p:cNvGrpSpPr/>
          <p:nvPr/>
        </p:nvGrpSpPr>
        <p:grpSpPr>
          <a:xfrm>
            <a:off x="10834712" y="3053056"/>
            <a:ext cx="488926" cy="648682"/>
            <a:chOff x="5083830" y="3264543"/>
            <a:chExt cx="525162" cy="696757"/>
          </a:xfrm>
        </p:grpSpPr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5DDF186E-4405-A91F-A628-9B4FD255B52B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22" name="Dreieck 21">
              <a:extLst>
                <a:ext uri="{FF2B5EF4-FFF2-40B4-BE49-F238E27FC236}">
                  <a16:creationId xmlns:a16="http://schemas.microsoft.com/office/drawing/2014/main" id="{D7DE4923-CE8C-3016-C6B8-67CED8BA01CF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E461991F-6FE6-EF50-DDF6-35314F52479B}"/>
              </a:ext>
            </a:extLst>
          </p:cNvPr>
          <p:cNvGrpSpPr/>
          <p:nvPr/>
        </p:nvGrpSpPr>
        <p:grpSpPr>
          <a:xfrm rot="20338726">
            <a:off x="10282609" y="5262084"/>
            <a:ext cx="918464" cy="787070"/>
            <a:chOff x="14576064" y="5075000"/>
            <a:chExt cx="1320040" cy="1131198"/>
          </a:xfrm>
        </p:grpSpPr>
        <p:sp>
          <p:nvSpPr>
            <p:cNvPr id="29" name="Oval 28">
              <a:hlinkClick r:id="rId11" action="ppaction://hlinksldjump"/>
              <a:extLst>
                <a:ext uri="{FF2B5EF4-FFF2-40B4-BE49-F238E27FC236}">
                  <a16:creationId xmlns:a16="http://schemas.microsoft.com/office/drawing/2014/main" id="{87C48BD3-69AB-0DCB-FA7B-CC4A2C79881C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86480DEC-657D-9ECB-0D23-D57B0699252C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25" name="Grafik 24" descr="Ein Bild, das Karte enthält.&#10;&#10;KI-generierte Inhalte können fehlerhaft sein.">
            <a:hlinkClick r:id="rId11" action="ppaction://hlinksldjump"/>
            <a:extLst>
              <a:ext uri="{FF2B5EF4-FFF2-40B4-BE49-F238E27FC236}">
                <a16:creationId xmlns:a16="http://schemas.microsoft.com/office/drawing/2014/main" id="{5C1B7826-8861-6B50-9858-166498FB6F6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5477292"/>
            <a:ext cx="1780891" cy="1123298"/>
          </a:xfrm>
          <a:prstGeom prst="rect">
            <a:avLst/>
          </a:prstGeom>
        </p:spPr>
      </p:pic>
      <p:pic>
        <p:nvPicPr>
          <p:cNvPr id="26" name="Grafik 25" descr="Ein Bild, das Screenshot, Plan, Karte, Diagramm enthält.&#10;&#10;KI-generierte Inhalte können fehlerhaft sein.">
            <a:hlinkClick r:id="rId11" action="ppaction://hlinksldjump"/>
            <a:extLst>
              <a:ext uri="{FF2B5EF4-FFF2-40B4-BE49-F238E27FC236}">
                <a16:creationId xmlns:a16="http://schemas.microsoft.com/office/drawing/2014/main" id="{B22266D2-CAE3-7124-DA3F-F90584B01EE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4959331"/>
            <a:ext cx="720507" cy="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62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AE1DC-B042-19E6-FA68-CFF717EE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!!5">
            <a:extLst>
              <a:ext uri="{FF2B5EF4-FFF2-40B4-BE49-F238E27FC236}">
                <a16:creationId xmlns:a16="http://schemas.microsoft.com/office/drawing/2014/main" id="{56CC7AFB-E8D9-9AEA-3FF8-462E8AFA3925}"/>
              </a:ext>
            </a:extLst>
          </p:cNvPr>
          <p:cNvSpPr/>
          <p:nvPr/>
        </p:nvSpPr>
        <p:spPr>
          <a:xfrm>
            <a:off x="-46266" y="-45917"/>
            <a:ext cx="12313291" cy="6951872"/>
          </a:xfrm>
          <a:prstGeom prst="rect">
            <a:avLst/>
          </a:prstGeom>
          <a:gradFill>
            <a:gsLst>
              <a:gs pos="0">
                <a:srgbClr val="00438D"/>
              </a:gs>
              <a:gs pos="99000">
                <a:srgbClr val="0072B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438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77659D09-49B3-DD3B-9CB2-4F5CBCCF5F3A}"/>
              </a:ext>
            </a:extLst>
          </p:cNvPr>
          <p:cNvGrpSpPr/>
          <p:nvPr/>
        </p:nvGrpSpPr>
        <p:grpSpPr>
          <a:xfrm>
            <a:off x="12261922" y="8573"/>
            <a:ext cx="2608454" cy="2607943"/>
            <a:chOff x="9583546" y="1345"/>
            <a:chExt cx="2608454" cy="2607943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88009ADB-6BF0-93BE-098B-FC826FF0EE9C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5BE07EF3-B819-E3CC-EB02-7B67A413E4DF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1" name="Grafik 40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A2C28B88-72D1-E340-EB87-6B462CA1C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1841BD22-A0AD-0C61-E4A3-1C844548F020}"/>
              </a:ext>
            </a:extLst>
          </p:cNvPr>
          <p:cNvGrpSpPr/>
          <p:nvPr/>
        </p:nvGrpSpPr>
        <p:grpSpPr>
          <a:xfrm>
            <a:off x="-2721413" y="4276389"/>
            <a:ext cx="2608455" cy="2616953"/>
            <a:chOff x="-5257" y="4269161"/>
            <a:chExt cx="2608455" cy="2616953"/>
          </a:xfrm>
        </p:grpSpPr>
        <p:pic>
          <p:nvPicPr>
            <p:cNvPr id="43" name="Grafik 42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59EC028A-B17C-0B08-2305-1C54E48C1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5534119F-D07B-3DFB-C16A-71D0D3EE3CD7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77BA451F-68A2-4288-48C5-8FD46BBA8709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AAED40E5-7431-C844-BDAF-D70DAADB95CB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5" name="Grafik 7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5C123FB4-F9D9-F1CD-6B6E-11938BD215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pic>
        <p:nvPicPr>
          <p:cNvPr id="12" name="Grafik 11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19C5CE91-B3BC-29FE-40F8-F6D38B5292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077" y="1952768"/>
            <a:ext cx="3659681" cy="2308345"/>
          </a:xfrm>
          <a:prstGeom prst="rect">
            <a:avLst/>
          </a:prstGeom>
        </p:spPr>
      </p:pic>
      <p:pic>
        <p:nvPicPr>
          <p:cNvPr id="14" name="Grafik 13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95F9798C-A07B-8DBE-14F3-DF703C282B3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167" y="4346637"/>
            <a:ext cx="1480622" cy="690362"/>
          </a:xfrm>
          <a:prstGeom prst="rect">
            <a:avLst/>
          </a:prstGeom>
        </p:spPr>
      </p:pic>
      <p:pic>
        <p:nvPicPr>
          <p:cNvPr id="6" name="Grafik 5" descr="Ein Bild, das Grafiken, Farbigkeit, Grafikdesign, Screenshot enthält.&#10;&#10;Automatisch generierte Beschreibung">
            <a:extLst>
              <a:ext uri="{FF2B5EF4-FFF2-40B4-BE49-F238E27FC236}">
                <a16:creationId xmlns:a16="http://schemas.microsoft.com/office/drawing/2014/main" id="{4ABE5B27-1FCE-68AC-2EBA-8D6F66F39A0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7775">
            <a:off x="1327456" y="2955730"/>
            <a:ext cx="4855927" cy="2781815"/>
          </a:xfrm>
          <a:prstGeom prst="rect">
            <a:avLst/>
          </a:prstGeom>
        </p:spPr>
      </p:pic>
      <p:pic>
        <p:nvPicPr>
          <p:cNvPr id="11" name="Grafik 10" descr="Ein Bild, das Rad, rot, Spielzeug, Motorrad enthält.&#10;&#10;Automatisch generierte Beschreibung">
            <a:extLst>
              <a:ext uri="{FF2B5EF4-FFF2-40B4-BE49-F238E27FC236}">
                <a16:creationId xmlns:a16="http://schemas.microsoft.com/office/drawing/2014/main" id="{CA320841-BB10-7AAB-1BB7-FD32979047E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6310">
            <a:off x="-582351" y="3034812"/>
            <a:ext cx="5211058" cy="347403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F04D9F2-0752-B4E4-FD60-D13CD8A11055}"/>
              </a:ext>
            </a:extLst>
          </p:cNvPr>
          <p:cNvSpPr txBox="1"/>
          <p:nvPr/>
        </p:nvSpPr>
        <p:spPr>
          <a:xfrm>
            <a:off x="762151" y="753451"/>
            <a:ext cx="3781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„Schlitten vorfahren“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F1896F7-BEBC-9DA2-392A-06F7294DA7AF}"/>
              </a:ext>
            </a:extLst>
          </p:cNvPr>
          <p:cNvSpPr txBox="1"/>
          <p:nvPr/>
        </p:nvSpPr>
        <p:spPr>
          <a:xfrm>
            <a:off x="756048" y="1153172"/>
            <a:ext cx="4028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Weihnachten als Saison Highlight wurde mit einem Augenzwinkern inszeniert. Die Gropius Passagen mit konkurrenzlosen Shopping-Zeiten und einem vielfältigen Entertainment Programm.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872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89AE7-F018-1A94-81CB-B41AEF596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!!5">
            <a:extLst>
              <a:ext uri="{FF2B5EF4-FFF2-40B4-BE49-F238E27FC236}">
                <a16:creationId xmlns:a16="http://schemas.microsoft.com/office/drawing/2014/main" id="{DC68FF91-47B3-22D1-3148-C4947D4798BA}"/>
              </a:ext>
            </a:extLst>
          </p:cNvPr>
          <p:cNvSpPr/>
          <p:nvPr/>
        </p:nvSpPr>
        <p:spPr>
          <a:xfrm>
            <a:off x="-46266" y="-45917"/>
            <a:ext cx="12313291" cy="6951872"/>
          </a:xfrm>
          <a:prstGeom prst="rect">
            <a:avLst/>
          </a:prstGeom>
          <a:gradFill>
            <a:gsLst>
              <a:gs pos="0">
                <a:srgbClr val="00438D"/>
              </a:gs>
              <a:gs pos="99000">
                <a:srgbClr val="0072B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438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2AC4D86E-2139-7B67-2301-20C5EF6C56D3}"/>
              </a:ext>
            </a:extLst>
          </p:cNvPr>
          <p:cNvGrpSpPr/>
          <p:nvPr/>
        </p:nvGrpSpPr>
        <p:grpSpPr>
          <a:xfrm>
            <a:off x="12261922" y="8573"/>
            <a:ext cx="2608454" cy="2607943"/>
            <a:chOff x="9583546" y="1345"/>
            <a:chExt cx="2608454" cy="2607943"/>
          </a:xfrm>
        </p:grpSpPr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7E7C7B27-54F5-ECBF-7E18-ADC13C6C1263}"/>
                </a:ext>
              </a:extLst>
            </p:cNvPr>
            <p:cNvSpPr/>
            <p:nvPr/>
          </p:nvSpPr>
          <p:spPr>
            <a:xfrm rot="10800000">
              <a:off x="10887773" y="2215"/>
              <a:ext cx="1304227" cy="1304227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C70E6F1A-A5AC-E1C9-4D9C-1EA65CCE5E58}"/>
                </a:ext>
              </a:extLst>
            </p:cNvPr>
            <p:cNvSpPr/>
            <p:nvPr/>
          </p:nvSpPr>
          <p:spPr>
            <a:xfrm rot="10800000">
              <a:off x="9583546" y="1345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1" name="Grafik 40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DEA649D1-7A50-FA0A-E9DA-3D79D4331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0883090" y="1305572"/>
              <a:ext cx="1308910" cy="1303716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3038EF56-257E-E874-2666-E4A67ADD423F}"/>
              </a:ext>
            </a:extLst>
          </p:cNvPr>
          <p:cNvGrpSpPr/>
          <p:nvPr/>
        </p:nvGrpSpPr>
        <p:grpSpPr>
          <a:xfrm>
            <a:off x="-2721413" y="4276389"/>
            <a:ext cx="2608455" cy="2616953"/>
            <a:chOff x="-5257" y="4269161"/>
            <a:chExt cx="2608455" cy="2616953"/>
          </a:xfrm>
        </p:grpSpPr>
        <p:pic>
          <p:nvPicPr>
            <p:cNvPr id="43" name="Grafik 42" descr="Ein Bild, das Symmetrie, Reihe, Muster, Screenshot enthält.&#10;&#10;KI-generierte Inhalte können fehlerhaft sein.">
              <a:extLst>
                <a:ext uri="{FF2B5EF4-FFF2-40B4-BE49-F238E27FC236}">
                  <a16:creationId xmlns:a16="http://schemas.microsoft.com/office/drawing/2014/main" id="{987E22F6-0B36-B175-31F9-0F994C03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-7855" y="4271759"/>
              <a:ext cx="1309424" cy="1304228"/>
            </a:xfrm>
            <a:prstGeom prst="rect">
              <a:avLst/>
            </a:prstGeom>
          </p:spPr>
        </p:pic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846DFB33-9BEE-0C97-9858-2D0802100215}"/>
                </a:ext>
              </a:extLst>
            </p:cNvPr>
            <p:cNvSpPr/>
            <p:nvPr/>
          </p:nvSpPr>
          <p:spPr>
            <a:xfrm rot="5400000">
              <a:off x="-2658" y="5575829"/>
              <a:ext cx="1304227" cy="1304227"/>
            </a:xfrm>
            <a:prstGeom prst="rect">
              <a:avLst/>
            </a:prstGeom>
            <a:solidFill>
              <a:srgbClr val="1331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ECF29606-E64A-0454-E5DC-3785C32F08E5}"/>
                </a:ext>
              </a:extLst>
            </p:cNvPr>
            <p:cNvSpPr/>
            <p:nvPr/>
          </p:nvSpPr>
          <p:spPr>
            <a:xfrm rot="5400000">
              <a:off x="1298971" y="5581887"/>
              <a:ext cx="1304227" cy="1304227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74" name="Rechteck 73">
            <a:extLst>
              <a:ext uri="{FF2B5EF4-FFF2-40B4-BE49-F238E27FC236}">
                <a16:creationId xmlns:a16="http://schemas.microsoft.com/office/drawing/2014/main" id="{FADD9D9E-E3A3-0A8D-FA6E-5B41CE64C782}"/>
              </a:ext>
            </a:extLst>
          </p:cNvPr>
          <p:cNvSpPr/>
          <p:nvPr/>
        </p:nvSpPr>
        <p:spPr>
          <a:xfrm>
            <a:off x="5029494" y="-1084805"/>
            <a:ext cx="2397350" cy="2397350"/>
          </a:xfrm>
          <a:prstGeom prst="rect">
            <a:avLst/>
          </a:prstGeom>
          <a:solidFill>
            <a:srgbClr val="E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5" name="Grafik 74" descr="Ein Bild, das Schrift, Grafiken, Symbol, Logo enthält.&#10;&#10;KI-generierte Inhalte können fehlerhaft sein.">
            <a:extLst>
              <a:ext uri="{FF2B5EF4-FFF2-40B4-BE49-F238E27FC236}">
                <a16:creationId xmlns:a16="http://schemas.microsoft.com/office/drawing/2014/main" id="{581A74B9-59D9-4CEE-743B-6F5372E51EC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343" y="267266"/>
            <a:ext cx="1506567" cy="690794"/>
          </a:xfrm>
          <a:prstGeom prst="rect">
            <a:avLst/>
          </a:prstGeom>
        </p:spPr>
      </p:pic>
      <p:pic>
        <p:nvPicPr>
          <p:cNvPr id="22" name="Grafik 21" descr="Ein Bild, das Karte enthält.&#10;&#10;KI-generierte Inhalte können fehlerhaft sein.">
            <a:extLst>
              <a:ext uri="{FF2B5EF4-FFF2-40B4-BE49-F238E27FC236}">
                <a16:creationId xmlns:a16="http://schemas.microsoft.com/office/drawing/2014/main" id="{E56C143B-7B66-FB93-5B98-A76FEAA9BD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88" y="1459946"/>
            <a:ext cx="8036799" cy="5130788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7ECD50DF-3194-10E3-31EA-EE08A38001E9}"/>
              </a:ext>
            </a:extLst>
          </p:cNvPr>
          <p:cNvGrpSpPr/>
          <p:nvPr/>
        </p:nvGrpSpPr>
        <p:grpSpPr>
          <a:xfrm>
            <a:off x="4911308" y="3773272"/>
            <a:ext cx="488926" cy="648682"/>
            <a:chOff x="5083830" y="3264543"/>
            <a:chExt cx="525162" cy="696757"/>
          </a:xfrm>
        </p:grpSpPr>
        <p:sp>
          <p:nvSpPr>
            <p:cNvPr id="34" name="Oval 33">
              <a:hlinkClick r:id="rId7" action="ppaction://hlinksldjump"/>
              <a:extLst>
                <a:ext uri="{FF2B5EF4-FFF2-40B4-BE49-F238E27FC236}">
                  <a16:creationId xmlns:a16="http://schemas.microsoft.com/office/drawing/2014/main" id="{55446CD3-F0DD-D38E-56F4-6A0D0FAF0065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37" name="Dreieck 36">
              <a:extLst>
                <a:ext uri="{FF2B5EF4-FFF2-40B4-BE49-F238E27FC236}">
                  <a16:creationId xmlns:a16="http://schemas.microsoft.com/office/drawing/2014/main" id="{8C0629FA-9E3F-DB42-8B61-F1CCDBE83CA4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3340FA87-ECBF-FDB4-BD53-4D4B0459E197}"/>
              </a:ext>
            </a:extLst>
          </p:cNvPr>
          <p:cNvGrpSpPr/>
          <p:nvPr/>
        </p:nvGrpSpPr>
        <p:grpSpPr>
          <a:xfrm>
            <a:off x="8513296" y="2561987"/>
            <a:ext cx="488926" cy="648682"/>
            <a:chOff x="5083830" y="3264543"/>
            <a:chExt cx="525162" cy="696757"/>
          </a:xfrm>
        </p:grpSpPr>
        <p:sp>
          <p:nvSpPr>
            <p:cNvPr id="31" name="Oval 30">
              <a:hlinkClick r:id="rId8" action="ppaction://hlinksldjump"/>
              <a:extLst>
                <a:ext uri="{FF2B5EF4-FFF2-40B4-BE49-F238E27FC236}">
                  <a16:creationId xmlns:a16="http://schemas.microsoft.com/office/drawing/2014/main" id="{C383DDA8-D414-7E2D-3D2C-0CF052CC3A25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1</a:t>
              </a:r>
            </a:p>
          </p:txBody>
        </p:sp>
        <p:sp>
          <p:nvSpPr>
            <p:cNvPr id="32" name="Dreieck 31">
              <a:extLst>
                <a:ext uri="{FF2B5EF4-FFF2-40B4-BE49-F238E27FC236}">
                  <a16:creationId xmlns:a16="http://schemas.microsoft.com/office/drawing/2014/main" id="{51743E90-FD12-C358-5317-44E05EBA4BAB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7BADC796-1F0B-837A-210B-2E9444093135}"/>
              </a:ext>
            </a:extLst>
          </p:cNvPr>
          <p:cNvGrpSpPr/>
          <p:nvPr/>
        </p:nvGrpSpPr>
        <p:grpSpPr>
          <a:xfrm>
            <a:off x="7559590" y="4169041"/>
            <a:ext cx="488926" cy="648682"/>
            <a:chOff x="5083830" y="3264543"/>
            <a:chExt cx="525162" cy="696757"/>
          </a:xfrm>
        </p:grpSpPr>
        <p:sp>
          <p:nvSpPr>
            <p:cNvPr id="29" name="Oval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566664B4-72ED-DD06-0439-0C696669BA5A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30" name="Dreieck 29">
              <a:extLst>
                <a:ext uri="{FF2B5EF4-FFF2-40B4-BE49-F238E27FC236}">
                  <a16:creationId xmlns:a16="http://schemas.microsoft.com/office/drawing/2014/main" id="{5E993FA9-A039-79E0-E5D1-60F5F314F28D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EE986B5-11D5-A040-21E5-B4CF783A4C68}"/>
              </a:ext>
            </a:extLst>
          </p:cNvPr>
          <p:cNvGrpSpPr/>
          <p:nvPr/>
        </p:nvGrpSpPr>
        <p:grpSpPr>
          <a:xfrm>
            <a:off x="6831569" y="3194373"/>
            <a:ext cx="488926" cy="648682"/>
            <a:chOff x="5083830" y="3264543"/>
            <a:chExt cx="525162" cy="696757"/>
          </a:xfrm>
        </p:grpSpPr>
        <p:sp>
          <p:nvSpPr>
            <p:cNvPr id="27" name="Oval 26">
              <a:hlinkClick r:id="rId10" action="ppaction://hlinksldjump"/>
              <a:extLst>
                <a:ext uri="{FF2B5EF4-FFF2-40B4-BE49-F238E27FC236}">
                  <a16:creationId xmlns:a16="http://schemas.microsoft.com/office/drawing/2014/main" id="{44024892-E11D-8375-130A-4DF210258F7F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28" name="Dreieck 27">
              <a:extLst>
                <a:ext uri="{FF2B5EF4-FFF2-40B4-BE49-F238E27FC236}">
                  <a16:creationId xmlns:a16="http://schemas.microsoft.com/office/drawing/2014/main" id="{E030E799-BE91-63BC-7E0B-4D6D25BCBBF6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8" name="Grafik 17" descr="Ein Bild, das Screenshot, Plan, Karte, Diagramm enthält.&#10;&#10;KI-generierte Inhalte können fehlerhaft sein.">
            <a:extLst>
              <a:ext uri="{FF2B5EF4-FFF2-40B4-BE49-F238E27FC236}">
                <a16:creationId xmlns:a16="http://schemas.microsoft.com/office/drawing/2014/main" id="{9322636B-4B3A-7678-6EA5-AD6A7845A51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7759" y="287276"/>
            <a:ext cx="3169818" cy="1498293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A7A3666-EBCE-762E-F357-2D9E0CC2319B}"/>
              </a:ext>
            </a:extLst>
          </p:cNvPr>
          <p:cNvGrpSpPr/>
          <p:nvPr/>
        </p:nvGrpSpPr>
        <p:grpSpPr>
          <a:xfrm>
            <a:off x="10510255" y="574266"/>
            <a:ext cx="488926" cy="648682"/>
            <a:chOff x="5083830" y="3264543"/>
            <a:chExt cx="525162" cy="696757"/>
          </a:xfrm>
        </p:grpSpPr>
        <p:sp>
          <p:nvSpPr>
            <p:cNvPr id="5" name="Oval 4">
              <a:hlinkClick r:id="rId12" action="ppaction://hlinksldjump"/>
              <a:extLst>
                <a:ext uri="{FF2B5EF4-FFF2-40B4-BE49-F238E27FC236}">
                  <a16:creationId xmlns:a16="http://schemas.microsoft.com/office/drawing/2014/main" id="{9D069DC7-E6CA-4D91-A540-3D1C84476FAD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6" name="Dreieck 5">
              <a:extLst>
                <a:ext uri="{FF2B5EF4-FFF2-40B4-BE49-F238E27FC236}">
                  <a16:creationId xmlns:a16="http://schemas.microsoft.com/office/drawing/2014/main" id="{CCCDD183-A3B6-4629-831A-0702B6BB16AF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DEBA7895-FC60-FE9B-123B-86DA5DD29927}"/>
              </a:ext>
            </a:extLst>
          </p:cNvPr>
          <p:cNvSpPr txBox="1"/>
          <p:nvPr/>
        </p:nvSpPr>
        <p:spPr>
          <a:xfrm>
            <a:off x="762151" y="753451"/>
            <a:ext cx="3781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TOUCH POINTS „Schlitten vorfahren“</a:t>
            </a:r>
          </a:p>
          <a:p>
            <a:endParaRPr lang="de-DE" sz="1400" dirty="0">
              <a:solidFill>
                <a:schemeClr val="bg1"/>
              </a:solidFill>
              <a:latin typeface="DINPro-Regular" panose="02000503030000020004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EF96FFF-668D-89F1-DDE2-98AA5CD1814F}"/>
              </a:ext>
            </a:extLst>
          </p:cNvPr>
          <p:cNvSpPr txBox="1"/>
          <p:nvPr/>
        </p:nvSpPr>
        <p:spPr>
          <a:xfrm>
            <a:off x="756048" y="1153172"/>
            <a:ext cx="4028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DINPro-Regular" panose="02000503030000020004" pitchFamily="2" charset="0"/>
              </a:rPr>
              <a:t>Weihnachten als Saison Highlight wurde mit einem Augenzwinkern inszeniert. Die Gropius Passagen mit konkurrenzlosen Shopping-Zeiten und einem vielfältigen Entertainment Programm.</a:t>
            </a:r>
            <a:endParaRPr lang="de-DE" sz="1600" dirty="0">
              <a:solidFill>
                <a:schemeClr val="bg1"/>
              </a:solidFill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367A184-150B-F008-8429-5C0F70C324C0}"/>
              </a:ext>
            </a:extLst>
          </p:cNvPr>
          <p:cNvGrpSpPr/>
          <p:nvPr/>
        </p:nvGrpSpPr>
        <p:grpSpPr>
          <a:xfrm>
            <a:off x="13097526" y="-9649"/>
            <a:ext cx="4637930" cy="6910355"/>
            <a:chOff x="7433195" y="-39579"/>
            <a:chExt cx="4829585" cy="7195914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3BF240D8-42D9-BF6D-9417-AB4E25E375FE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" name="Grafik 7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B80BA32C-5FC0-2F95-9B95-DD517324C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3195" y="2362297"/>
              <a:ext cx="2404383" cy="2394842"/>
            </a:xfrm>
            <a:prstGeom prst="rect">
              <a:avLst/>
            </a:prstGeom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298A729-9E64-C6A9-09DC-802225FD56F4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32E9248-8D67-B608-8CDC-D626902FBF6B}"/>
                </a:ext>
              </a:extLst>
            </p:cNvPr>
            <p:cNvSpPr/>
            <p:nvPr/>
          </p:nvSpPr>
          <p:spPr>
            <a:xfrm>
              <a:off x="7439835" y="4744947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DD59AA53-A455-84A7-E14A-5F4EDA69CB3F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64BF326C-43CE-C571-0B84-71C417792B32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094DE7AC-ED35-7834-1EF4-9894F20AE651}"/>
              </a:ext>
            </a:extLst>
          </p:cNvPr>
          <p:cNvGrpSpPr/>
          <p:nvPr/>
        </p:nvGrpSpPr>
        <p:grpSpPr>
          <a:xfrm>
            <a:off x="13070963" y="-8623"/>
            <a:ext cx="2332247" cy="2295038"/>
            <a:chOff x="5211310" y="-34772"/>
            <a:chExt cx="2241067" cy="2425844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A45F705-8D0F-0AFC-F1F5-72225215D6F4}"/>
                </a:ext>
              </a:extLst>
            </p:cNvPr>
            <p:cNvSpPr/>
            <p:nvPr/>
          </p:nvSpPr>
          <p:spPr>
            <a:xfrm>
              <a:off x="5211310" y="-34772"/>
              <a:ext cx="2241067" cy="2425844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7" name="Grafik 16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AD67A0BB-9151-3E1F-43F3-31880F2B8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267AEFA4-9247-BC94-95E0-B456B640797D}"/>
              </a:ext>
            </a:extLst>
          </p:cNvPr>
          <p:cNvGrpSpPr/>
          <p:nvPr/>
        </p:nvGrpSpPr>
        <p:grpSpPr>
          <a:xfrm rot="20338726">
            <a:off x="10282609" y="-1989001"/>
            <a:ext cx="918464" cy="787070"/>
            <a:chOff x="14576064" y="5075000"/>
            <a:chExt cx="1320040" cy="1131198"/>
          </a:xfrm>
        </p:grpSpPr>
        <p:sp>
          <p:nvSpPr>
            <p:cNvPr id="35" name="Oval 34">
              <a:hlinkClick r:id="rId14" action="ppaction://hlinksldjump"/>
              <a:extLst>
                <a:ext uri="{FF2B5EF4-FFF2-40B4-BE49-F238E27FC236}">
                  <a16:creationId xmlns:a16="http://schemas.microsoft.com/office/drawing/2014/main" id="{D3313AC1-F881-A885-BDF5-EF18BAE58416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EE1EEB1E-0435-258C-5B49-7B3C80F0D2B8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071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DB2D-58DE-FD4F-E5A6-21B87C36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A89DAB8-D862-9034-1087-29BE1BCBDB8D}"/>
              </a:ext>
            </a:extLst>
          </p:cNvPr>
          <p:cNvGrpSpPr/>
          <p:nvPr/>
        </p:nvGrpSpPr>
        <p:grpSpPr>
          <a:xfrm>
            <a:off x="7561181" y="-9649"/>
            <a:ext cx="4655768" cy="6910355"/>
            <a:chOff x="7414620" y="-39579"/>
            <a:chExt cx="4848160" cy="7195914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33313F6E-9814-BAF5-635F-C7DC49032B84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" name="Grafik 11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CF8A7D4A-5946-5580-4D31-3C17507C8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6584" y="2362297"/>
              <a:ext cx="2420996" cy="2411388"/>
            </a:xfrm>
            <a:prstGeom prst="rect">
              <a:avLst/>
            </a:prstGeom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4AEEBCA-7FB9-BAA8-F6FF-E78663873D71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49BA8B4-FC74-B53E-6D71-EBCCE3BD3286}"/>
                </a:ext>
              </a:extLst>
            </p:cNvPr>
            <p:cNvSpPr/>
            <p:nvPr/>
          </p:nvSpPr>
          <p:spPr>
            <a:xfrm>
              <a:off x="7414620" y="4773685"/>
              <a:ext cx="2420995" cy="2367041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44CCDF5-0C7C-3E31-3D56-93059211EC86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211375C6-73BC-BEE7-6723-11F457C77E58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28D2E7C-3703-338B-A314-AAF9A92A4C38}"/>
              </a:ext>
            </a:extLst>
          </p:cNvPr>
          <p:cNvGrpSpPr/>
          <p:nvPr/>
        </p:nvGrpSpPr>
        <p:grpSpPr>
          <a:xfrm>
            <a:off x="7552456" y="-8624"/>
            <a:ext cx="2332247" cy="2299681"/>
            <a:chOff x="5211310" y="-34773"/>
            <a:chExt cx="2241067" cy="2430752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0653911-A253-5782-7F25-50409056A3C4}"/>
                </a:ext>
              </a:extLst>
            </p:cNvPr>
            <p:cNvSpPr/>
            <p:nvPr/>
          </p:nvSpPr>
          <p:spPr>
            <a:xfrm>
              <a:off x="5211310" y="-34773"/>
              <a:ext cx="2241067" cy="2430752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3" name="Grafik 22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14A80510-3EDE-78FA-D47F-A67ACF8AF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BA521F71-7C3B-FFA1-656B-C87A5FF17FB6}"/>
              </a:ext>
            </a:extLst>
          </p:cNvPr>
          <p:cNvGrpSpPr/>
          <p:nvPr/>
        </p:nvGrpSpPr>
        <p:grpSpPr>
          <a:xfrm>
            <a:off x="629669" y="277898"/>
            <a:ext cx="488926" cy="648682"/>
            <a:chOff x="5083830" y="3264543"/>
            <a:chExt cx="525162" cy="696757"/>
          </a:xfrm>
        </p:grpSpPr>
        <p:sp>
          <p:nvSpPr>
            <p:cNvPr id="25" name="Oval 24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3CDE0C6-2137-A364-EE47-9509546C48E8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1</a:t>
              </a:r>
            </a:p>
          </p:txBody>
        </p:sp>
        <p:sp>
          <p:nvSpPr>
            <p:cNvPr id="26" name="Dreieck 25">
              <a:extLst>
                <a:ext uri="{FF2B5EF4-FFF2-40B4-BE49-F238E27FC236}">
                  <a16:creationId xmlns:a16="http://schemas.microsoft.com/office/drawing/2014/main" id="{BF78F77F-84D1-FD70-93C7-A7249F226AF0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84C39CA5-9F84-BE54-5318-0A14E3EAF4D6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28" name="Oval 27">
              <a:hlinkClick r:id="rId5" action="ppaction://hlinksldjump"/>
              <a:extLst>
                <a:ext uri="{FF2B5EF4-FFF2-40B4-BE49-F238E27FC236}">
                  <a16:creationId xmlns:a16="http://schemas.microsoft.com/office/drawing/2014/main" id="{DB4E1389-DE1D-B1E8-B9F7-ED42C7021209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EF9B3DA7-AC6A-DF13-E6C2-929A97871F7E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30" name="Grafik 29" descr="Ein Bild, das Karte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D36FBBE5-D021-219F-273E-3944A0B47F2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31" name="Grafik 30" descr="Ein Bild, das Screenshot, Plan, Karte, Diagramm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402A692F-E6EB-167C-A978-23B7BD61C9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pic>
        <p:nvPicPr>
          <p:cNvPr id="7" name="Grafik 6" descr="Ein Bild, das Text, Rad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B4256A05-7287-478E-B01C-EA88551EF1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190612"/>
            <a:ext cx="7555259" cy="5666444"/>
          </a:xfrm>
          <a:prstGeom prst="rect">
            <a:avLst/>
          </a:prstGeom>
        </p:spPr>
      </p:pic>
      <p:pic>
        <p:nvPicPr>
          <p:cNvPr id="32" name="Grafik 31" descr="Ein Bild, das Empfangshalle, Decke, Einkaufszentrum, Fußboden enthält.&#10;&#10;Automatisch generierte Beschreibung">
            <a:extLst>
              <a:ext uri="{FF2B5EF4-FFF2-40B4-BE49-F238E27FC236}">
                <a16:creationId xmlns:a16="http://schemas.microsoft.com/office/drawing/2014/main" id="{FF43C1E7-C411-A586-A9A7-AA61FF1D721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58623" y="-9649"/>
            <a:ext cx="7610099" cy="6910355"/>
          </a:xfrm>
          <a:prstGeom prst="rect">
            <a:avLst/>
          </a:prstGeom>
        </p:spPr>
      </p:pic>
      <p:pic>
        <p:nvPicPr>
          <p:cNvPr id="33" name="Grafik 32" descr="Ein Bild, das Text, Screenshot, Poster, Werbung enthält.&#10;&#10;KI-generierte Inhalte können fehlerhaft sein.">
            <a:extLst>
              <a:ext uri="{FF2B5EF4-FFF2-40B4-BE49-F238E27FC236}">
                <a16:creationId xmlns:a16="http://schemas.microsoft.com/office/drawing/2014/main" id="{0947A5EE-1F09-2127-8225-F60777E21D3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9234" y="1426312"/>
            <a:ext cx="2754703" cy="5318828"/>
          </a:xfrm>
          <a:prstGeom prst="rect">
            <a:avLst/>
          </a:prstGeom>
        </p:spPr>
      </p:pic>
      <p:pic>
        <p:nvPicPr>
          <p:cNvPr id="34" name="Grafik 33" descr="Ein Bild, das Text, Screenshot, Cartoon, Werbung enthält.&#10;&#10;KI-generierte Inhalte können fehlerhaft sein.">
            <a:extLst>
              <a:ext uri="{FF2B5EF4-FFF2-40B4-BE49-F238E27FC236}">
                <a16:creationId xmlns:a16="http://schemas.microsoft.com/office/drawing/2014/main" id="{16605E6C-1EB7-D9CA-E0D5-DCEF02C598B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75455" y="1473328"/>
            <a:ext cx="2730353" cy="5271812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E1176E3-B0F2-2CB1-C2E7-EC7FD8BD4174}"/>
              </a:ext>
            </a:extLst>
          </p:cNvPr>
          <p:cNvGrpSpPr/>
          <p:nvPr/>
        </p:nvGrpSpPr>
        <p:grpSpPr>
          <a:xfrm>
            <a:off x="10806363" y="-797627"/>
            <a:ext cx="488926" cy="648682"/>
            <a:chOff x="5083830" y="3264543"/>
            <a:chExt cx="525162" cy="696757"/>
          </a:xfrm>
        </p:grpSpPr>
        <p:sp>
          <p:nvSpPr>
            <p:cNvPr id="36" name="Oval 3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E86A06E-628C-D463-5E9F-F493EDDACEBB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37" name="Dreieck 36">
              <a:extLst>
                <a:ext uri="{FF2B5EF4-FFF2-40B4-BE49-F238E27FC236}">
                  <a16:creationId xmlns:a16="http://schemas.microsoft.com/office/drawing/2014/main" id="{EB662BB9-162A-4487-ADBC-7BBAD5713C2C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93295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6682D-1284-88C7-5509-DFEF321AB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 descr="Ein Bild, das Empfangshalle, Decke, Einkaufszentrum, Fußboden enthält.&#10;&#10;Automatisch generierte Beschreibung">
            <a:extLst>
              <a:ext uri="{FF2B5EF4-FFF2-40B4-BE49-F238E27FC236}">
                <a16:creationId xmlns:a16="http://schemas.microsoft.com/office/drawing/2014/main" id="{4884968F-2EF5-AB35-5E3A-7D45FEA256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145" y="-9649"/>
            <a:ext cx="7624326" cy="6910355"/>
          </a:xfrm>
          <a:prstGeom prst="rect">
            <a:avLst/>
          </a:prstGeom>
        </p:spPr>
      </p:pic>
      <p:pic>
        <p:nvPicPr>
          <p:cNvPr id="10" name="Grafik 9" descr="Ein Bild, das Text, Screenshot, Poster, Werbung enthält.&#10;&#10;KI-generierte Inhalte können fehlerhaft sein.">
            <a:extLst>
              <a:ext uri="{FF2B5EF4-FFF2-40B4-BE49-F238E27FC236}">
                <a16:creationId xmlns:a16="http://schemas.microsoft.com/office/drawing/2014/main" id="{8A1DC689-3CEB-8EF3-0D41-E8FB63A6C8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244" y="1426312"/>
            <a:ext cx="2754703" cy="5318828"/>
          </a:xfrm>
          <a:prstGeom prst="rect">
            <a:avLst/>
          </a:prstGeom>
        </p:spPr>
      </p:pic>
      <p:pic>
        <p:nvPicPr>
          <p:cNvPr id="11" name="Grafik 10" descr="Ein Bild, das Text, Screenshot, Cartoon, Werbung enthält.&#10;&#10;KI-generierte Inhalte können fehlerhaft sein.">
            <a:extLst>
              <a:ext uri="{FF2B5EF4-FFF2-40B4-BE49-F238E27FC236}">
                <a16:creationId xmlns:a16="http://schemas.microsoft.com/office/drawing/2014/main" id="{A8A504F2-D127-644F-3BC4-87E6C12AEF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3" y="1473328"/>
            <a:ext cx="2730353" cy="5271812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C420F4F-B88A-AE43-869F-5C6A3AA7D56D}"/>
              </a:ext>
            </a:extLst>
          </p:cNvPr>
          <p:cNvGrpSpPr/>
          <p:nvPr/>
        </p:nvGrpSpPr>
        <p:grpSpPr>
          <a:xfrm>
            <a:off x="7561181" y="-9649"/>
            <a:ext cx="4655768" cy="6910355"/>
            <a:chOff x="7414620" y="-39579"/>
            <a:chExt cx="4848160" cy="7195914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378F9BE-8C34-55F1-92BF-0ADF4C0DABBF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3" name="Grafik 12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BAF17C04-9D5E-AD77-ED82-E75AE9941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16584" y="2362297"/>
              <a:ext cx="2420996" cy="2411388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38676F7-8D44-5D22-D509-1D2A1C4C2244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57E7E4FC-8EE2-D82C-72B4-3BBC42B812A8}"/>
                </a:ext>
              </a:extLst>
            </p:cNvPr>
            <p:cNvSpPr/>
            <p:nvPr/>
          </p:nvSpPr>
          <p:spPr>
            <a:xfrm>
              <a:off x="7414620" y="4773685"/>
              <a:ext cx="2420995" cy="2367041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E1E5017-F9C7-513A-ADF6-B098F21C36C1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08720027-087B-8D50-4C87-0179D9494004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F193FF5-D706-154C-E4EA-57657D6467A5}"/>
              </a:ext>
            </a:extLst>
          </p:cNvPr>
          <p:cNvGrpSpPr/>
          <p:nvPr/>
        </p:nvGrpSpPr>
        <p:grpSpPr>
          <a:xfrm>
            <a:off x="7552456" y="-8624"/>
            <a:ext cx="2332247" cy="2299681"/>
            <a:chOff x="5211310" y="-34773"/>
            <a:chExt cx="2241067" cy="2430752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E9FAC008-9B57-8793-A35F-4B266739493D}"/>
                </a:ext>
              </a:extLst>
            </p:cNvPr>
            <p:cNvSpPr/>
            <p:nvPr/>
          </p:nvSpPr>
          <p:spPr>
            <a:xfrm>
              <a:off x="5211310" y="-34773"/>
              <a:ext cx="2241067" cy="2430752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4" name="Grafik 23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DC1CEC55-2360-3BF0-C70F-E94F0A358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F68AA920-3324-0BFC-FF6E-6FF4FC5CF82B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26" name="Oval 25">
              <a:hlinkClick r:id="rId8" action="ppaction://hlinksldjump"/>
              <a:extLst>
                <a:ext uri="{FF2B5EF4-FFF2-40B4-BE49-F238E27FC236}">
                  <a16:creationId xmlns:a16="http://schemas.microsoft.com/office/drawing/2014/main" id="{D1706396-35A2-6E38-B961-1F5C89B27B45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2D85D3B3-DEE0-A1FC-2268-7F36A01D1540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28" name="Grafik 27" descr="Ein Bild, das Karte enthält.&#10;&#10;KI-generierte Inhalte können fehlerhaft sein.">
            <a:hlinkClick r:id="rId9" action="ppaction://hlinksldjump"/>
            <a:extLst>
              <a:ext uri="{FF2B5EF4-FFF2-40B4-BE49-F238E27FC236}">
                <a16:creationId xmlns:a16="http://schemas.microsoft.com/office/drawing/2014/main" id="{E118FBA2-057C-255C-AE2C-A1D71E8C595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29" name="Grafik 28" descr="Ein Bild, das Screenshot, Plan, Karte, Diagramm enthält.&#10;&#10;KI-generierte Inhalte können fehlerhaft sein.">
            <a:hlinkClick r:id="rId9" action="ppaction://hlinksldjump"/>
            <a:extLst>
              <a:ext uri="{FF2B5EF4-FFF2-40B4-BE49-F238E27FC236}">
                <a16:creationId xmlns:a16="http://schemas.microsoft.com/office/drawing/2014/main" id="{76372074-8488-F7DC-4E19-4006019D12F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504AFF80-33CB-11E3-1F4D-C1419DA413E6}"/>
              </a:ext>
            </a:extLst>
          </p:cNvPr>
          <p:cNvGrpSpPr/>
          <p:nvPr/>
        </p:nvGrpSpPr>
        <p:grpSpPr>
          <a:xfrm>
            <a:off x="10806363" y="777630"/>
            <a:ext cx="488926" cy="648682"/>
            <a:chOff x="5083830" y="3264543"/>
            <a:chExt cx="525162" cy="696757"/>
          </a:xfrm>
        </p:grpSpPr>
        <p:sp>
          <p:nvSpPr>
            <p:cNvPr id="33" name="Oval 3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B66D43D-3CF8-E853-13DC-B36B4FF11CED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</a:p>
          </p:txBody>
        </p:sp>
        <p:sp>
          <p:nvSpPr>
            <p:cNvPr id="34" name="Dreieck 33">
              <a:extLst>
                <a:ext uri="{FF2B5EF4-FFF2-40B4-BE49-F238E27FC236}">
                  <a16:creationId xmlns:a16="http://schemas.microsoft.com/office/drawing/2014/main" id="{002F4027-9653-71BB-AC85-F5D0DCAB83E9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35" name="Grafik 34" descr="Ein Bild, das Text, Screenshot, Anzeigegerät, Multimedia enthält.&#10;&#10;KI-generierte Inhalte können fehlerhaft sein.">
            <a:extLst>
              <a:ext uri="{FF2B5EF4-FFF2-40B4-BE49-F238E27FC236}">
                <a16:creationId xmlns:a16="http://schemas.microsoft.com/office/drawing/2014/main" id="{5F635815-AF0F-9788-F93A-0E14581741C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418317" y="1140704"/>
            <a:ext cx="7548645" cy="5717296"/>
          </a:xfrm>
          <a:prstGeom prst="rect">
            <a:avLst/>
          </a:prstGeom>
        </p:spPr>
      </p:pic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7158E9F6-9250-0B0B-BD4F-56219410D430}"/>
              </a:ext>
            </a:extLst>
          </p:cNvPr>
          <p:cNvGrpSpPr/>
          <p:nvPr/>
        </p:nvGrpSpPr>
        <p:grpSpPr>
          <a:xfrm>
            <a:off x="454049" y="-1233507"/>
            <a:ext cx="488926" cy="648682"/>
            <a:chOff x="5083830" y="3264543"/>
            <a:chExt cx="525162" cy="696757"/>
          </a:xfrm>
        </p:grpSpPr>
        <p:sp>
          <p:nvSpPr>
            <p:cNvPr id="37" name="Oval 36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1A3D7D84-BCFD-4D32-1D76-BAB6F403D626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38" name="Dreieck 37">
              <a:extLst>
                <a:ext uri="{FF2B5EF4-FFF2-40B4-BE49-F238E27FC236}">
                  <a16:creationId xmlns:a16="http://schemas.microsoft.com/office/drawing/2014/main" id="{F141687E-FE0F-97FF-1510-AE38BFFDE41E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43148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A1122-B2A1-BA3F-9947-5AB97472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!!5">
            <a:extLst>
              <a:ext uri="{FF2B5EF4-FFF2-40B4-BE49-F238E27FC236}">
                <a16:creationId xmlns:a16="http://schemas.microsoft.com/office/drawing/2014/main" id="{5A1C837C-B3C7-7091-C38C-F02220F2659F}"/>
              </a:ext>
            </a:extLst>
          </p:cNvPr>
          <p:cNvSpPr/>
          <p:nvPr/>
        </p:nvSpPr>
        <p:spPr>
          <a:xfrm>
            <a:off x="4766" y="-7535160"/>
            <a:ext cx="7558301" cy="6951872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31BAF5A-7CE8-0669-E510-B09CDA28722A}"/>
              </a:ext>
            </a:extLst>
          </p:cNvPr>
          <p:cNvGrpSpPr/>
          <p:nvPr/>
        </p:nvGrpSpPr>
        <p:grpSpPr>
          <a:xfrm>
            <a:off x="7561181" y="-9649"/>
            <a:ext cx="4655768" cy="6910355"/>
            <a:chOff x="7414620" y="-39579"/>
            <a:chExt cx="4848160" cy="7195914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06497A72-D3B9-1BE7-0E22-9267B38B0E34}"/>
                </a:ext>
              </a:extLst>
            </p:cNvPr>
            <p:cNvSpPr/>
            <p:nvPr/>
          </p:nvSpPr>
          <p:spPr>
            <a:xfrm>
              <a:off x="9834158" y="-39579"/>
              <a:ext cx="2428622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" name="Grafik 11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90C313B6-3247-A208-8AA2-5AC17AA4A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6584" y="2362297"/>
              <a:ext cx="2420996" cy="2411388"/>
            </a:xfrm>
            <a:prstGeom prst="rect">
              <a:avLst/>
            </a:prstGeom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5DD30B8D-BA1F-D2F6-10B7-D64FC2B46BE7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4CEC218-764A-2887-8294-1D3201161693}"/>
                </a:ext>
              </a:extLst>
            </p:cNvPr>
            <p:cNvSpPr/>
            <p:nvPr/>
          </p:nvSpPr>
          <p:spPr>
            <a:xfrm>
              <a:off x="7414620" y="4773685"/>
              <a:ext cx="2420995" cy="2367041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0EB6C65C-806B-0B7F-A37E-F1FFFD5E7AAF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1F8DA2EB-9606-B2FD-C927-D43A9055D2C0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579AE7D6-8A06-6DB0-E141-EE353189616F}"/>
              </a:ext>
            </a:extLst>
          </p:cNvPr>
          <p:cNvGrpSpPr/>
          <p:nvPr/>
        </p:nvGrpSpPr>
        <p:grpSpPr>
          <a:xfrm>
            <a:off x="7552456" y="-8624"/>
            <a:ext cx="2332247" cy="2299681"/>
            <a:chOff x="5211310" y="-34773"/>
            <a:chExt cx="2241067" cy="2430752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CE394AAA-7C84-FA59-B23A-86482B66C39D}"/>
                </a:ext>
              </a:extLst>
            </p:cNvPr>
            <p:cNvSpPr/>
            <p:nvPr/>
          </p:nvSpPr>
          <p:spPr>
            <a:xfrm>
              <a:off x="5211310" y="-34773"/>
              <a:ext cx="2241067" cy="2430752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3" name="Grafik 22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1A098FA8-D576-6139-81D3-0B047E43B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BF9606E4-3F93-6E98-438B-53E16984EA93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25" name="Oval 24">
              <a:hlinkClick r:id="rId5" action="ppaction://hlinksldjump"/>
              <a:extLst>
                <a:ext uri="{FF2B5EF4-FFF2-40B4-BE49-F238E27FC236}">
                  <a16:creationId xmlns:a16="http://schemas.microsoft.com/office/drawing/2014/main" id="{AD8243A9-3DC2-7A4E-753F-50D87C8B1B05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CC57A774-C897-77DA-CA33-093A9C02E626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27" name="Grafik 26" descr="Ein Bild, das Karte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031BE1BE-03AC-D9A8-0B5E-E78A2289DD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28" name="Grafik 27" descr="Ein Bild, das Screenshot, Plan, Karte, Diagramm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B1C29BDD-71DA-6117-AA78-982F523E880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pic>
        <p:nvPicPr>
          <p:cNvPr id="7" name="Grafik 6" descr="Ein Bild, das Text, Screenshot, Anzeigegerät, Multimedia enthält.&#10;&#10;KI-generierte Inhalte können fehlerhaft sein.">
            <a:extLst>
              <a:ext uri="{FF2B5EF4-FFF2-40B4-BE49-F238E27FC236}">
                <a16:creationId xmlns:a16="http://schemas.microsoft.com/office/drawing/2014/main" id="{9833C5DC-C2DA-433A-98B0-8D66097882D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40704"/>
            <a:ext cx="7561181" cy="5717296"/>
          </a:xfrm>
          <a:prstGeom prst="rect">
            <a:avLst/>
          </a:prstGeom>
        </p:spPr>
      </p:pic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02E09308-55C6-FD17-32BF-B72990FAC8BD}"/>
              </a:ext>
            </a:extLst>
          </p:cNvPr>
          <p:cNvGrpSpPr/>
          <p:nvPr/>
        </p:nvGrpSpPr>
        <p:grpSpPr>
          <a:xfrm>
            <a:off x="454049" y="276887"/>
            <a:ext cx="488926" cy="648682"/>
            <a:chOff x="5083830" y="3264543"/>
            <a:chExt cx="525162" cy="696757"/>
          </a:xfrm>
        </p:grpSpPr>
        <p:sp>
          <p:nvSpPr>
            <p:cNvPr id="30" name="Oval 2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3A367EE-5E90-0957-0AC0-7145059D65D2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3</a:t>
              </a:r>
            </a:p>
          </p:txBody>
        </p:sp>
        <p:sp>
          <p:nvSpPr>
            <p:cNvPr id="31" name="Dreieck 30">
              <a:extLst>
                <a:ext uri="{FF2B5EF4-FFF2-40B4-BE49-F238E27FC236}">
                  <a16:creationId xmlns:a16="http://schemas.microsoft.com/office/drawing/2014/main" id="{46599433-B0D4-81BB-A237-1A1CE141F240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53FD1174-9904-A9BC-7866-90F38A684DE3}"/>
              </a:ext>
            </a:extLst>
          </p:cNvPr>
          <p:cNvGrpSpPr/>
          <p:nvPr/>
        </p:nvGrpSpPr>
        <p:grpSpPr>
          <a:xfrm>
            <a:off x="5871966" y="7232890"/>
            <a:ext cx="488926" cy="648682"/>
            <a:chOff x="5083830" y="3264543"/>
            <a:chExt cx="525162" cy="696757"/>
          </a:xfrm>
        </p:grpSpPr>
        <p:sp>
          <p:nvSpPr>
            <p:cNvPr id="36" name="Oval 3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D5C4D041-A1DA-31C1-1933-AE39691FA01B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37" name="Dreieck 36">
              <a:extLst>
                <a:ext uri="{FF2B5EF4-FFF2-40B4-BE49-F238E27FC236}">
                  <a16:creationId xmlns:a16="http://schemas.microsoft.com/office/drawing/2014/main" id="{4A3FF51D-B0A9-4CEA-0781-A4C50EC249BA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F6D9D25A-A8A5-1317-A6E3-1CD7DBBE9AC5}"/>
              </a:ext>
            </a:extLst>
          </p:cNvPr>
          <p:cNvGrpSpPr/>
          <p:nvPr/>
        </p:nvGrpSpPr>
        <p:grpSpPr>
          <a:xfrm rot="1432660">
            <a:off x="3571691" y="7477353"/>
            <a:ext cx="3381334" cy="3747824"/>
            <a:chOff x="2510818" y="1122876"/>
            <a:chExt cx="3381334" cy="3747824"/>
          </a:xfrm>
        </p:grpSpPr>
        <p:pic>
          <p:nvPicPr>
            <p:cNvPr id="40" name="Grafik 39" descr="Ein Bild, das Text, Website, Screenshot, Onlinewerbung enthält.&#10;&#10;KI-generierte Inhalte können fehlerhaft sein.">
              <a:extLst>
                <a:ext uri="{FF2B5EF4-FFF2-40B4-BE49-F238E27FC236}">
                  <a16:creationId xmlns:a16="http://schemas.microsoft.com/office/drawing/2014/main" id="{A6D6E308-400A-3510-0545-3D63D0FC9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6179" y="1122876"/>
              <a:ext cx="2940100" cy="3316634"/>
            </a:xfrm>
            <a:prstGeom prst="rect">
              <a:avLst/>
            </a:prstGeom>
          </p:spPr>
        </p:pic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84117BCF-78B3-04CE-80E7-B369694B6263}"/>
                </a:ext>
              </a:extLst>
            </p:cNvPr>
            <p:cNvSpPr txBox="1"/>
            <p:nvPr/>
          </p:nvSpPr>
          <p:spPr>
            <a:xfrm>
              <a:off x="2510818" y="456292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FACEBOOK HEADER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CD6D06DC-6BA8-F97C-BED3-DB567F6A9A39}"/>
              </a:ext>
            </a:extLst>
          </p:cNvPr>
          <p:cNvGrpSpPr/>
          <p:nvPr/>
        </p:nvGrpSpPr>
        <p:grpSpPr>
          <a:xfrm rot="1566027">
            <a:off x="-6952677" y="1356282"/>
            <a:ext cx="7772400" cy="4916299"/>
            <a:chOff x="-2604531" y="940208"/>
            <a:chExt cx="7772400" cy="4916299"/>
          </a:xfrm>
        </p:grpSpPr>
        <p:pic>
          <p:nvPicPr>
            <p:cNvPr id="48" name="Grafik 47" descr="Ein Bild, das Text, Screenshot, Broschüre, Grafikdesign enthält.&#10;&#10;KI-generierte Inhalte können fehlerhaft sein.">
              <a:extLst>
                <a:ext uri="{FF2B5EF4-FFF2-40B4-BE49-F238E27FC236}">
                  <a16:creationId xmlns:a16="http://schemas.microsoft.com/office/drawing/2014/main" id="{FCEA33CC-B07E-B47D-8EB3-6221B002E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604531" y="940208"/>
              <a:ext cx="7772400" cy="4857750"/>
            </a:xfrm>
            <a:prstGeom prst="rect">
              <a:avLst/>
            </a:prstGeom>
          </p:spPr>
        </p:pic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2811D308-29A3-B5DB-FABB-C492F1070311}"/>
                </a:ext>
              </a:extLst>
            </p:cNvPr>
            <p:cNvSpPr txBox="1"/>
            <p:nvPr/>
          </p:nvSpPr>
          <p:spPr>
            <a:xfrm>
              <a:off x="-234118" y="5548730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NEWSLETTER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1582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D7DEA-13B6-4BE6-006F-B04FEE38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!!5">
            <a:extLst>
              <a:ext uri="{FF2B5EF4-FFF2-40B4-BE49-F238E27FC236}">
                <a16:creationId xmlns:a16="http://schemas.microsoft.com/office/drawing/2014/main" id="{D6BBEBC5-F0B1-B2E8-5708-4422D2049D87}"/>
              </a:ext>
            </a:extLst>
          </p:cNvPr>
          <p:cNvSpPr/>
          <p:nvPr/>
        </p:nvSpPr>
        <p:spPr>
          <a:xfrm>
            <a:off x="-6428398" y="3431568"/>
            <a:ext cx="6095998" cy="3429000"/>
          </a:xfrm>
          <a:prstGeom prst="rect">
            <a:avLst/>
          </a:prstGeom>
          <a:solidFill>
            <a:srgbClr val="63B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5">
            <a:extLst>
              <a:ext uri="{FF2B5EF4-FFF2-40B4-BE49-F238E27FC236}">
                <a16:creationId xmlns:a16="http://schemas.microsoft.com/office/drawing/2014/main" id="{06345DEA-E493-837A-119D-0BE4EC15AE8F}"/>
              </a:ext>
            </a:extLst>
          </p:cNvPr>
          <p:cNvSpPr/>
          <p:nvPr/>
        </p:nvSpPr>
        <p:spPr>
          <a:xfrm>
            <a:off x="4766" y="0"/>
            <a:ext cx="7558301" cy="6951872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A72E04D4-345C-6405-E943-616526FD6292}"/>
              </a:ext>
            </a:extLst>
          </p:cNvPr>
          <p:cNvGrpSpPr/>
          <p:nvPr/>
        </p:nvGrpSpPr>
        <p:grpSpPr>
          <a:xfrm>
            <a:off x="7561181" y="-9649"/>
            <a:ext cx="4631133" cy="6910355"/>
            <a:chOff x="7414620" y="-39579"/>
            <a:chExt cx="4822507" cy="7195914"/>
          </a:xfrm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C5AB2953-1DBE-D6D2-CF65-94ECDEAAFBD2}"/>
                </a:ext>
              </a:extLst>
            </p:cNvPr>
            <p:cNvSpPr/>
            <p:nvPr/>
          </p:nvSpPr>
          <p:spPr>
            <a:xfrm>
              <a:off x="9834158" y="-39579"/>
              <a:ext cx="2395780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38" name="Grafik 37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79E827F5-5001-6207-D405-A4CF406D3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6584" y="2362297"/>
              <a:ext cx="2420996" cy="2411388"/>
            </a:xfrm>
            <a:prstGeom prst="rect">
              <a:avLst/>
            </a:prstGeom>
          </p:spPr>
        </p:pic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0953D71F-6E3D-37E8-A2F6-00BB6227DD71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38F3A983-C166-E8DC-F6F8-101114501A85}"/>
                </a:ext>
              </a:extLst>
            </p:cNvPr>
            <p:cNvSpPr/>
            <p:nvPr/>
          </p:nvSpPr>
          <p:spPr>
            <a:xfrm>
              <a:off x="7414620" y="4773685"/>
              <a:ext cx="2420995" cy="2367041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167E3BB7-BCF1-D2F7-7E61-C22FC53DA130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340749E2-8786-8338-EB69-EB539A1E7FFB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C02DDAA-9B75-1BFF-D57E-198E318DEEF0}"/>
              </a:ext>
            </a:extLst>
          </p:cNvPr>
          <p:cNvGrpSpPr/>
          <p:nvPr/>
        </p:nvGrpSpPr>
        <p:grpSpPr>
          <a:xfrm>
            <a:off x="5235425" y="-8624"/>
            <a:ext cx="2332247" cy="2299681"/>
            <a:chOff x="5211310" y="-34773"/>
            <a:chExt cx="2241067" cy="2430752"/>
          </a:xfrm>
        </p:grpSpPr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352F36AC-7FFA-09E3-75BE-BB9F49C7F6C2}"/>
                </a:ext>
              </a:extLst>
            </p:cNvPr>
            <p:cNvSpPr/>
            <p:nvPr/>
          </p:nvSpPr>
          <p:spPr>
            <a:xfrm>
              <a:off x="5211310" y="-34773"/>
              <a:ext cx="2241067" cy="2430752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2" name="Grafik 51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EBC6F743-E5FF-EECB-A420-C4A91FC52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2803F439-1E4C-1F1A-44D0-6BDAEFA81C0B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56" name="Oval 55">
              <a:hlinkClick r:id="rId5" action="ppaction://hlinksldjump"/>
              <a:extLst>
                <a:ext uri="{FF2B5EF4-FFF2-40B4-BE49-F238E27FC236}">
                  <a16:creationId xmlns:a16="http://schemas.microsoft.com/office/drawing/2014/main" id="{D6ACCC05-CC77-7426-9B5C-CFE60746D0F9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06E71972-4A6A-167B-91C0-251097DB99BD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61" name="Grafik 60" descr="Ein Bild, das Karte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80FBE331-2E7C-B55B-4F97-06F455573C8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63" name="Grafik 62" descr="Ein Bild, das Screenshot, Plan, Karte, Diagramm enthält.&#10;&#10;KI-generierte Inhalte können fehlerhaft sein.">
            <a:hlinkClick r:id="rId6" action="ppaction://hlinksldjump"/>
            <a:extLst>
              <a:ext uri="{FF2B5EF4-FFF2-40B4-BE49-F238E27FC236}">
                <a16:creationId xmlns:a16="http://schemas.microsoft.com/office/drawing/2014/main" id="{DF267966-2E7D-422E-11DA-82A410C1B0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EE4298F-CDAD-C3C7-CFFB-D59A1215BA8E}"/>
              </a:ext>
            </a:extLst>
          </p:cNvPr>
          <p:cNvGrpSpPr/>
          <p:nvPr/>
        </p:nvGrpSpPr>
        <p:grpSpPr>
          <a:xfrm>
            <a:off x="3924712" y="1473328"/>
            <a:ext cx="488926" cy="648682"/>
            <a:chOff x="5083830" y="3264543"/>
            <a:chExt cx="525162" cy="696757"/>
          </a:xfrm>
        </p:grpSpPr>
        <p:sp>
          <p:nvSpPr>
            <p:cNvPr id="74" name="Oval 73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26695CD-F1EE-9800-D817-C7F7B3DDF21F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4</a:t>
              </a:r>
            </a:p>
          </p:txBody>
        </p:sp>
        <p:sp>
          <p:nvSpPr>
            <p:cNvPr id="75" name="Dreieck 74">
              <a:extLst>
                <a:ext uri="{FF2B5EF4-FFF2-40B4-BE49-F238E27FC236}">
                  <a16:creationId xmlns:a16="http://schemas.microsoft.com/office/drawing/2014/main" id="{329CE49D-A987-073C-134C-AD55B30A5E27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2704BBA4-82D4-7602-EBDE-8CB9D8BE73ED}"/>
              </a:ext>
            </a:extLst>
          </p:cNvPr>
          <p:cNvGrpSpPr/>
          <p:nvPr/>
        </p:nvGrpSpPr>
        <p:grpSpPr>
          <a:xfrm>
            <a:off x="3571691" y="2955947"/>
            <a:ext cx="3381334" cy="3747824"/>
            <a:chOff x="2510818" y="1122876"/>
            <a:chExt cx="3381334" cy="3747824"/>
          </a:xfrm>
        </p:grpSpPr>
        <p:pic>
          <p:nvPicPr>
            <p:cNvPr id="77" name="Grafik 76" descr="Ein Bild, das Text, Website, Screenshot, Onlinewerbung enthält.&#10;&#10;KI-generierte Inhalte können fehlerhaft sein.">
              <a:extLst>
                <a:ext uri="{FF2B5EF4-FFF2-40B4-BE49-F238E27FC236}">
                  <a16:creationId xmlns:a16="http://schemas.microsoft.com/office/drawing/2014/main" id="{E310F389-45A4-204D-CDB5-7AA24F609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6179" y="1122876"/>
              <a:ext cx="2940100" cy="3316634"/>
            </a:xfrm>
            <a:prstGeom prst="rect">
              <a:avLst/>
            </a:prstGeom>
          </p:spPr>
        </p:pic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493FFEE1-1CEA-1C33-50BD-8B75D89A0FBC}"/>
                </a:ext>
              </a:extLst>
            </p:cNvPr>
            <p:cNvSpPr txBox="1"/>
            <p:nvPr/>
          </p:nvSpPr>
          <p:spPr>
            <a:xfrm>
              <a:off x="2510818" y="456292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FACEBOOK HEADER</a:t>
              </a:r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32C1C0CE-FE0A-3F45-66A6-CC3784E80A9F}"/>
              </a:ext>
            </a:extLst>
          </p:cNvPr>
          <p:cNvGrpSpPr/>
          <p:nvPr/>
        </p:nvGrpSpPr>
        <p:grpSpPr>
          <a:xfrm>
            <a:off x="-1954652" y="1356282"/>
            <a:ext cx="7772400" cy="4916299"/>
            <a:chOff x="-2604531" y="940208"/>
            <a:chExt cx="7772400" cy="4916299"/>
          </a:xfrm>
        </p:grpSpPr>
        <p:pic>
          <p:nvPicPr>
            <p:cNvPr id="80" name="Grafik 79" descr="Ein Bild, das Text, Screenshot, Broschüre, Grafikdesign enthält.&#10;&#10;KI-generierte Inhalte können fehlerhaft sein.">
              <a:extLst>
                <a:ext uri="{FF2B5EF4-FFF2-40B4-BE49-F238E27FC236}">
                  <a16:creationId xmlns:a16="http://schemas.microsoft.com/office/drawing/2014/main" id="{08494C15-52F3-62BA-6D13-ACE5ECA4C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604531" y="940208"/>
              <a:ext cx="7772400" cy="4857750"/>
            </a:xfrm>
            <a:prstGeom prst="rect">
              <a:avLst/>
            </a:prstGeom>
          </p:spPr>
        </p:pic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29D9E554-CCE2-A53A-D880-62FFF5C842CB}"/>
                </a:ext>
              </a:extLst>
            </p:cNvPr>
            <p:cNvSpPr txBox="1"/>
            <p:nvPr/>
          </p:nvSpPr>
          <p:spPr>
            <a:xfrm>
              <a:off x="-234118" y="5548730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NEWSLETTER</a:t>
              </a:r>
            </a:p>
          </p:txBody>
        </p:sp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B15D2FD6-2642-A542-C9C1-120BA01A91A4}"/>
              </a:ext>
            </a:extLst>
          </p:cNvPr>
          <p:cNvGrpSpPr/>
          <p:nvPr/>
        </p:nvGrpSpPr>
        <p:grpSpPr>
          <a:xfrm>
            <a:off x="6584126" y="-867268"/>
            <a:ext cx="488926" cy="648682"/>
            <a:chOff x="5083830" y="3264543"/>
            <a:chExt cx="525162" cy="696757"/>
          </a:xfrm>
        </p:grpSpPr>
        <p:sp>
          <p:nvSpPr>
            <p:cNvPr id="83" name="Oval 8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5E0E9B1-685C-1AD0-3315-EBEDE2AAA0DD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84" name="Dreieck 83">
              <a:extLst>
                <a:ext uri="{FF2B5EF4-FFF2-40B4-BE49-F238E27FC236}">
                  <a16:creationId xmlns:a16="http://schemas.microsoft.com/office/drawing/2014/main" id="{F1F29320-3114-CD7F-BF2D-DA486A275B9E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78CACFB3-885E-D072-D0D1-ED5F663E7F31}"/>
              </a:ext>
            </a:extLst>
          </p:cNvPr>
          <p:cNvGrpSpPr/>
          <p:nvPr/>
        </p:nvGrpSpPr>
        <p:grpSpPr>
          <a:xfrm>
            <a:off x="-5016356" y="3024981"/>
            <a:ext cx="6266587" cy="3916616"/>
            <a:chOff x="-780126" y="3024981"/>
            <a:chExt cx="6266587" cy="3916616"/>
          </a:xfrm>
        </p:grpSpPr>
        <p:pic>
          <p:nvPicPr>
            <p:cNvPr id="86" name="Grafik 85" descr="Ein Bild, das Text, Anzeigegerät, Multimedia, Flachbildschirm enthält.&#10;&#10;KI-generierte Inhalte können fehlerhaft sein.">
              <a:extLst>
                <a:ext uri="{FF2B5EF4-FFF2-40B4-BE49-F238E27FC236}">
                  <a16:creationId xmlns:a16="http://schemas.microsoft.com/office/drawing/2014/main" id="{C50AF991-2748-DDF2-0209-9F4D2F3F2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80126" y="3024981"/>
              <a:ext cx="6266587" cy="3916616"/>
            </a:xfrm>
            <a:prstGeom prst="rect">
              <a:avLst/>
            </a:prstGeom>
          </p:spPr>
        </p:pic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AD6CCFA2-DF58-D137-1906-ECFF3327F5C5}"/>
                </a:ext>
              </a:extLst>
            </p:cNvPr>
            <p:cNvSpPr txBox="1"/>
            <p:nvPr/>
          </p:nvSpPr>
          <p:spPr>
            <a:xfrm>
              <a:off x="719228" y="639319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WEBSITE</a:t>
              </a:r>
            </a:p>
          </p:txBody>
        </p:sp>
      </p:grp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666E8377-CB97-4FCD-21B2-F0B9CDFDF4AC}"/>
              </a:ext>
            </a:extLst>
          </p:cNvPr>
          <p:cNvGrpSpPr/>
          <p:nvPr/>
        </p:nvGrpSpPr>
        <p:grpSpPr>
          <a:xfrm>
            <a:off x="1810601" y="6851500"/>
            <a:ext cx="4661291" cy="2913307"/>
            <a:chOff x="1810601" y="3790595"/>
            <a:chExt cx="4661291" cy="2913307"/>
          </a:xfrm>
        </p:grpSpPr>
        <p:pic>
          <p:nvPicPr>
            <p:cNvPr id="89" name="Grafik 88" descr="Ein Bild, das Handy, tragbares Kommunikationsgerät, mobiles Gerät, Kommunikationsgerät enthält.&#10;&#10;KI-generierte Inhalte können fehlerhaft sein.">
              <a:extLst>
                <a:ext uri="{FF2B5EF4-FFF2-40B4-BE49-F238E27FC236}">
                  <a16:creationId xmlns:a16="http://schemas.microsoft.com/office/drawing/2014/main" id="{8BA8426F-C891-AC3D-4DE3-959F774D0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0601" y="3790595"/>
              <a:ext cx="4661291" cy="2913307"/>
            </a:xfrm>
            <a:prstGeom prst="rect">
              <a:avLst/>
            </a:prstGeom>
          </p:spPr>
        </p:pic>
        <p:sp>
          <p:nvSpPr>
            <p:cNvPr id="90" name="Textfeld 89">
              <a:extLst>
                <a:ext uri="{FF2B5EF4-FFF2-40B4-BE49-F238E27FC236}">
                  <a16:creationId xmlns:a16="http://schemas.microsoft.com/office/drawing/2014/main" id="{ADF84D4C-5766-D446-1687-3CB0E5856C4B}"/>
                </a:ext>
              </a:extLst>
            </p:cNvPr>
            <p:cNvSpPr txBox="1"/>
            <p:nvPr/>
          </p:nvSpPr>
          <p:spPr>
            <a:xfrm>
              <a:off x="2467346" y="639319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SOCIAL MEDIA</a:t>
              </a:r>
            </a:p>
          </p:txBody>
        </p:sp>
      </p:grpSp>
      <p:pic>
        <p:nvPicPr>
          <p:cNvPr id="99" name="Grafik 98" descr="Ein Bild, das Text, Menschliches Gesicht, Kleidung, Medien enthält.&#10;&#10;KI-generierte Inhalte können fehlerhaft sein.">
            <a:extLst>
              <a:ext uri="{FF2B5EF4-FFF2-40B4-BE49-F238E27FC236}">
                <a16:creationId xmlns:a16="http://schemas.microsoft.com/office/drawing/2014/main" id="{9C526A15-3EB9-6097-54A2-1B21D6BA25A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71" y="-3164976"/>
            <a:ext cx="4263149" cy="2895388"/>
          </a:xfrm>
          <a:prstGeom prst="rect">
            <a:avLst/>
          </a:prstGeom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AABD42F3-1F25-AD14-13EA-B2539432C24F}"/>
              </a:ext>
            </a:extLst>
          </p:cNvPr>
          <p:cNvSpPr txBox="1"/>
          <p:nvPr/>
        </p:nvSpPr>
        <p:spPr>
          <a:xfrm>
            <a:off x="1452425" y="-548616"/>
            <a:ext cx="338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ADRESSABLE TV</a:t>
            </a:r>
          </a:p>
        </p:txBody>
      </p:sp>
    </p:spTree>
    <p:extLst>
      <p:ext uri="{BB962C8B-B14F-4D97-AF65-F5344CB8AC3E}">
        <p14:creationId xmlns:p14="http://schemas.microsoft.com/office/powerpoint/2010/main" val="1152227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FAAB-D530-261C-00B4-CD72F7AED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9A4F3C1C-BCD3-45B2-A227-7543B0F4A94E}"/>
              </a:ext>
            </a:extLst>
          </p:cNvPr>
          <p:cNvGrpSpPr/>
          <p:nvPr/>
        </p:nvGrpSpPr>
        <p:grpSpPr>
          <a:xfrm>
            <a:off x="7561181" y="-9649"/>
            <a:ext cx="4631133" cy="6910355"/>
            <a:chOff x="7414620" y="-39579"/>
            <a:chExt cx="4822507" cy="7195914"/>
          </a:xfrm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39669C3-0435-8488-BDE8-902FA145443F}"/>
                </a:ext>
              </a:extLst>
            </p:cNvPr>
            <p:cNvSpPr/>
            <p:nvPr/>
          </p:nvSpPr>
          <p:spPr>
            <a:xfrm>
              <a:off x="9834158" y="-39579"/>
              <a:ext cx="2395780" cy="2395780"/>
            </a:xfrm>
            <a:prstGeom prst="rect">
              <a:avLst/>
            </a:prstGeom>
            <a:solidFill>
              <a:srgbClr val="0072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47" name="Grafik 46" descr="Ein Bild, das Muster, Screenshot, Blau, Symmetrie enthält.&#10;&#10;KI-generierte Inhalte können fehlerhaft sein.">
              <a:extLst>
                <a:ext uri="{FF2B5EF4-FFF2-40B4-BE49-F238E27FC236}">
                  <a16:creationId xmlns:a16="http://schemas.microsoft.com/office/drawing/2014/main" id="{EFC0C876-DD61-B814-CE39-F99808BD3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6584" y="2362297"/>
              <a:ext cx="2420996" cy="2411388"/>
            </a:xfrm>
            <a:prstGeom prst="rect">
              <a:avLst/>
            </a:prstGeom>
          </p:spPr>
        </p:pic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B298A4C5-14A4-CDC6-7223-1AF1F6080546}"/>
                </a:ext>
              </a:extLst>
            </p:cNvPr>
            <p:cNvSpPr/>
            <p:nvPr/>
          </p:nvSpPr>
          <p:spPr>
            <a:xfrm>
              <a:off x="7434765" y="-39525"/>
              <a:ext cx="2395780" cy="2395780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EABD1459-EC53-7321-EB2B-9F93F129942B}"/>
                </a:ext>
              </a:extLst>
            </p:cNvPr>
            <p:cNvSpPr/>
            <p:nvPr/>
          </p:nvSpPr>
          <p:spPr>
            <a:xfrm>
              <a:off x="7414620" y="4773685"/>
              <a:ext cx="2420995" cy="2367041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2D9F44C-5E74-1C41-66D9-6E32522BB79D}"/>
                </a:ext>
              </a:extLst>
            </p:cNvPr>
            <p:cNvSpPr/>
            <p:nvPr/>
          </p:nvSpPr>
          <p:spPr>
            <a:xfrm>
              <a:off x="9835618" y="2356362"/>
              <a:ext cx="2395780" cy="2395780"/>
            </a:xfrm>
            <a:prstGeom prst="rect">
              <a:avLst/>
            </a:prstGeom>
            <a:solidFill>
              <a:srgbClr val="63B9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36E3C224-AD37-AC6E-DDD2-4B2F48EB4EBE}"/>
                </a:ext>
              </a:extLst>
            </p:cNvPr>
            <p:cNvSpPr/>
            <p:nvPr/>
          </p:nvSpPr>
          <p:spPr>
            <a:xfrm>
              <a:off x="9825739" y="4744947"/>
              <a:ext cx="2411388" cy="2411388"/>
            </a:xfrm>
            <a:prstGeom prst="rect">
              <a:avLst/>
            </a:prstGeom>
            <a:solidFill>
              <a:srgbClr val="AFD7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8" name="!!5">
            <a:extLst>
              <a:ext uri="{FF2B5EF4-FFF2-40B4-BE49-F238E27FC236}">
                <a16:creationId xmlns:a16="http://schemas.microsoft.com/office/drawing/2014/main" id="{242FC414-BD10-F63B-3F46-4729EAFD5310}"/>
              </a:ext>
            </a:extLst>
          </p:cNvPr>
          <p:cNvSpPr/>
          <p:nvPr/>
        </p:nvSpPr>
        <p:spPr>
          <a:xfrm>
            <a:off x="-1" y="3431568"/>
            <a:ext cx="6095998" cy="3429000"/>
          </a:xfrm>
          <a:prstGeom prst="rect">
            <a:avLst/>
          </a:prstGeom>
          <a:solidFill>
            <a:srgbClr val="63B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C163912F-29C4-248E-DA96-AE6A42A19BB8}"/>
              </a:ext>
            </a:extLst>
          </p:cNvPr>
          <p:cNvGrpSpPr/>
          <p:nvPr/>
        </p:nvGrpSpPr>
        <p:grpSpPr>
          <a:xfrm>
            <a:off x="-780126" y="3024981"/>
            <a:ext cx="6266587" cy="3916616"/>
            <a:chOff x="-780126" y="3024981"/>
            <a:chExt cx="6266587" cy="3916616"/>
          </a:xfrm>
        </p:grpSpPr>
        <p:pic>
          <p:nvPicPr>
            <p:cNvPr id="24" name="Grafik 23" descr="Ein Bild, das Text, Anzeigegerät, Multimedia, Flachbildschirm enthält.&#10;&#10;KI-generierte Inhalte können fehlerhaft sein.">
              <a:extLst>
                <a:ext uri="{FF2B5EF4-FFF2-40B4-BE49-F238E27FC236}">
                  <a16:creationId xmlns:a16="http://schemas.microsoft.com/office/drawing/2014/main" id="{6957F963-90D5-FB80-E146-255786A23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80126" y="3024981"/>
              <a:ext cx="6266587" cy="3916616"/>
            </a:xfrm>
            <a:prstGeom prst="rect">
              <a:avLst/>
            </a:prstGeom>
          </p:spPr>
        </p:pic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08C4A801-C19A-FCED-0FE5-277A64E01AB7}"/>
                </a:ext>
              </a:extLst>
            </p:cNvPr>
            <p:cNvSpPr txBox="1"/>
            <p:nvPr/>
          </p:nvSpPr>
          <p:spPr>
            <a:xfrm>
              <a:off x="719228" y="639319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WEBSITE</a:t>
              </a:r>
            </a:p>
          </p:txBody>
        </p:sp>
      </p:grpSp>
      <p:sp>
        <p:nvSpPr>
          <p:cNvPr id="33" name="!!5">
            <a:extLst>
              <a:ext uri="{FF2B5EF4-FFF2-40B4-BE49-F238E27FC236}">
                <a16:creationId xmlns:a16="http://schemas.microsoft.com/office/drawing/2014/main" id="{9BAF525F-E046-3C0E-383B-3EAB179FEC16}"/>
              </a:ext>
            </a:extLst>
          </p:cNvPr>
          <p:cNvSpPr/>
          <p:nvPr/>
        </p:nvSpPr>
        <p:spPr>
          <a:xfrm>
            <a:off x="-1" y="-10275"/>
            <a:ext cx="6095998" cy="3469183"/>
          </a:xfrm>
          <a:prstGeom prst="rect">
            <a:avLst/>
          </a:prstGeom>
          <a:solidFill>
            <a:srgbClr val="AFD7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ECDB9FB3-9DC2-F97F-38B3-664A9D8B54A3}"/>
              </a:ext>
            </a:extLst>
          </p:cNvPr>
          <p:cNvGrpSpPr/>
          <p:nvPr/>
        </p:nvGrpSpPr>
        <p:grpSpPr>
          <a:xfrm>
            <a:off x="1810601" y="3790595"/>
            <a:ext cx="4661291" cy="2913307"/>
            <a:chOff x="1810601" y="3790595"/>
            <a:chExt cx="4661291" cy="2913307"/>
          </a:xfrm>
        </p:grpSpPr>
        <p:pic>
          <p:nvPicPr>
            <p:cNvPr id="27" name="Grafik 26" descr="Ein Bild, das Handy, tragbares Kommunikationsgerät, mobiles Gerät, Kommunikationsgerät enthält.&#10;&#10;KI-generierte Inhalte können fehlerhaft sein.">
              <a:extLst>
                <a:ext uri="{FF2B5EF4-FFF2-40B4-BE49-F238E27FC236}">
                  <a16:creationId xmlns:a16="http://schemas.microsoft.com/office/drawing/2014/main" id="{686383BD-F7AA-CDEC-E89A-D51277DDB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0601" y="3790595"/>
              <a:ext cx="4661291" cy="2913307"/>
            </a:xfrm>
            <a:prstGeom prst="rect">
              <a:avLst/>
            </a:prstGeom>
          </p:spPr>
        </p:pic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672D8DC4-CF7E-86F7-91DD-8966E82CEB16}"/>
                </a:ext>
              </a:extLst>
            </p:cNvPr>
            <p:cNvSpPr txBox="1"/>
            <p:nvPr/>
          </p:nvSpPr>
          <p:spPr>
            <a:xfrm>
              <a:off x="2467346" y="6393193"/>
              <a:ext cx="33813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133151"/>
                  </a:solidFill>
                  <a:latin typeface="DINPro-Regular" panose="02000503030000020004" pitchFamily="2" charset="0"/>
                </a:rPr>
                <a:t>SOCIAL MEDIA</a:t>
              </a:r>
            </a:p>
          </p:txBody>
        </p:sp>
      </p:grpSp>
      <p:sp>
        <p:nvSpPr>
          <p:cNvPr id="52" name="!!5">
            <a:extLst>
              <a:ext uri="{FF2B5EF4-FFF2-40B4-BE49-F238E27FC236}">
                <a16:creationId xmlns:a16="http://schemas.microsoft.com/office/drawing/2014/main" id="{91D423B8-A3CC-CED0-A27D-709D3C7F89C3}"/>
              </a:ext>
            </a:extLst>
          </p:cNvPr>
          <p:cNvSpPr/>
          <p:nvPr/>
        </p:nvSpPr>
        <p:spPr>
          <a:xfrm>
            <a:off x="6102622" y="10997341"/>
            <a:ext cx="6095998" cy="3429000"/>
          </a:xfrm>
          <a:prstGeom prst="rect">
            <a:avLst/>
          </a:prstGeom>
          <a:solidFill>
            <a:srgbClr val="007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7" name="Grafik 56" descr="Ein Bild, das Text, Screenshot, Broschüre, Grafikdesign enthält.&#10;&#10;KI-generierte Inhalte können fehlerhaft sein.">
            <a:extLst>
              <a:ext uri="{FF2B5EF4-FFF2-40B4-BE49-F238E27FC236}">
                <a16:creationId xmlns:a16="http://schemas.microsoft.com/office/drawing/2014/main" id="{802C383F-2F1F-5EB5-AF15-740BB61660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04531" y="12155357"/>
            <a:ext cx="7772400" cy="4857750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3FF3DEFC-FC61-CAA3-84CF-3346BF6DA946}"/>
              </a:ext>
            </a:extLst>
          </p:cNvPr>
          <p:cNvSpPr txBox="1"/>
          <p:nvPr/>
        </p:nvSpPr>
        <p:spPr>
          <a:xfrm>
            <a:off x="2510818" y="12697638"/>
            <a:ext cx="338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FACEBOOK HEADER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67ABFAD7-2E21-7853-EFD7-4061A4F3F579}"/>
              </a:ext>
            </a:extLst>
          </p:cNvPr>
          <p:cNvSpPr txBox="1"/>
          <p:nvPr/>
        </p:nvSpPr>
        <p:spPr>
          <a:xfrm>
            <a:off x="-234118" y="17634957"/>
            <a:ext cx="338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NEWSLETTER</a:t>
            </a:r>
          </a:p>
        </p:txBody>
      </p:sp>
      <p:pic>
        <p:nvPicPr>
          <p:cNvPr id="110" name="Grafik 109" descr="Ein Bild, das Text, Screenshot, Anzeigegerät, Multimedia enthält.&#10;&#10;KI-generierte Inhalte können fehlerhaft sein.">
            <a:extLst>
              <a:ext uri="{FF2B5EF4-FFF2-40B4-BE49-F238E27FC236}">
                <a16:creationId xmlns:a16="http://schemas.microsoft.com/office/drawing/2014/main" id="{1BE40617-F90D-9816-79F2-2A07D844E82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4576" y="12427225"/>
            <a:ext cx="4136636" cy="2595536"/>
          </a:xfrm>
          <a:prstGeom prst="rect">
            <a:avLst/>
          </a:prstGeom>
        </p:spPr>
      </p:pic>
      <p:sp>
        <p:nvSpPr>
          <p:cNvPr id="111" name="Textfeld 110">
            <a:extLst>
              <a:ext uri="{FF2B5EF4-FFF2-40B4-BE49-F238E27FC236}">
                <a16:creationId xmlns:a16="http://schemas.microsoft.com/office/drawing/2014/main" id="{5331A06E-0EA9-6558-AAB9-B23CD4182A87}"/>
              </a:ext>
            </a:extLst>
          </p:cNvPr>
          <p:cNvSpPr txBox="1"/>
          <p:nvPr/>
        </p:nvSpPr>
        <p:spPr>
          <a:xfrm>
            <a:off x="7612657" y="15125525"/>
            <a:ext cx="338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AFD7F4"/>
                </a:solidFill>
                <a:latin typeface="DINPro-Regular" panose="02000503030000020004" pitchFamily="2" charset="0"/>
              </a:rPr>
              <a:t>BERLINER FENSTER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8621A54A-2242-9B47-6483-B163EC903C82}"/>
              </a:ext>
            </a:extLst>
          </p:cNvPr>
          <p:cNvGrpSpPr/>
          <p:nvPr/>
        </p:nvGrpSpPr>
        <p:grpSpPr>
          <a:xfrm>
            <a:off x="7552456" y="-8624"/>
            <a:ext cx="2332247" cy="2299681"/>
            <a:chOff x="5211310" y="-34773"/>
            <a:chExt cx="2241067" cy="2430752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9CDCD1EC-CFB7-A946-82F4-0F4BB4BD79E8}"/>
                </a:ext>
              </a:extLst>
            </p:cNvPr>
            <p:cNvSpPr/>
            <p:nvPr/>
          </p:nvSpPr>
          <p:spPr>
            <a:xfrm>
              <a:off x="5211310" y="-34773"/>
              <a:ext cx="2241067" cy="2430752"/>
            </a:xfrm>
            <a:prstGeom prst="rect">
              <a:avLst/>
            </a:prstGeom>
            <a:solidFill>
              <a:srgbClr val="EBF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3" name="Grafik 22" descr="Ein Bild, das Schrift, Grafiken, Symbol, Logo enthält.&#10;&#10;KI-generierte Inhalte können fehlerhaft sein.">
              <a:extLst>
                <a:ext uri="{FF2B5EF4-FFF2-40B4-BE49-F238E27FC236}">
                  <a16:creationId xmlns:a16="http://schemas.microsoft.com/office/drawing/2014/main" id="{FEABF4C9-1916-CC9B-3E7E-DB98D936B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559" y="840849"/>
              <a:ext cx="1506567" cy="690794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FCC970C-721F-D50B-1F11-E5FD8F99D802}"/>
              </a:ext>
            </a:extLst>
          </p:cNvPr>
          <p:cNvGrpSpPr/>
          <p:nvPr/>
        </p:nvGrpSpPr>
        <p:grpSpPr>
          <a:xfrm rot="20338726">
            <a:off x="10282609" y="2924881"/>
            <a:ext cx="918464" cy="787070"/>
            <a:chOff x="14576064" y="5075000"/>
            <a:chExt cx="1320040" cy="1131198"/>
          </a:xfrm>
        </p:grpSpPr>
        <p:sp>
          <p:nvSpPr>
            <p:cNvPr id="26" name="Oval 25">
              <a:hlinkClick r:id="rId9" action="ppaction://hlinksldjump"/>
              <a:extLst>
                <a:ext uri="{FF2B5EF4-FFF2-40B4-BE49-F238E27FC236}">
                  <a16:creationId xmlns:a16="http://schemas.microsoft.com/office/drawing/2014/main" id="{17AAA9AB-5E2B-FE39-A349-C7A483F6C5F4}"/>
                </a:ext>
              </a:extLst>
            </p:cNvPr>
            <p:cNvSpPr/>
            <p:nvPr/>
          </p:nvSpPr>
          <p:spPr>
            <a:xfrm>
              <a:off x="14670485" y="5075000"/>
              <a:ext cx="1131197" cy="1131198"/>
            </a:xfrm>
            <a:prstGeom prst="ellipse">
              <a:avLst/>
            </a:prstGeom>
            <a:solidFill>
              <a:srgbClr val="0043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7F399D9A-BDF4-058C-273E-5C4D3681E0A6}"/>
                </a:ext>
              </a:extLst>
            </p:cNvPr>
            <p:cNvSpPr txBox="1"/>
            <p:nvPr/>
          </p:nvSpPr>
          <p:spPr>
            <a:xfrm>
              <a:off x="14576064" y="5336146"/>
              <a:ext cx="1320040" cy="57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Zurück</a:t>
              </a:r>
              <a:b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</a:br>
              <a:r>
                <a:rPr lang="de-DE" sz="1000" dirty="0">
                  <a:solidFill>
                    <a:schemeClr val="bg1"/>
                  </a:solidFill>
                  <a:latin typeface="DINPro-Regular" panose="02000503030000020004" pitchFamily="2" charset="0"/>
                </a:rPr>
                <a:t>zur Karte</a:t>
              </a:r>
            </a:p>
          </p:txBody>
        </p:sp>
      </p:grpSp>
      <p:pic>
        <p:nvPicPr>
          <p:cNvPr id="30" name="Grafik 29" descr="Ein Bild, das Karte enthält.&#10;&#10;KI-generierte Inhalte können fehlerhaft sein.">
            <a:hlinkClick r:id="rId10" action="ppaction://hlinksldjump"/>
            <a:extLst>
              <a:ext uri="{FF2B5EF4-FFF2-40B4-BE49-F238E27FC236}">
                <a16:creationId xmlns:a16="http://schemas.microsoft.com/office/drawing/2014/main" id="{0EF959BF-E170-3A3C-5ADC-D85F8B14434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275" y="3140089"/>
            <a:ext cx="1780891" cy="1123298"/>
          </a:xfrm>
          <a:prstGeom prst="rect">
            <a:avLst/>
          </a:prstGeom>
        </p:spPr>
      </p:pic>
      <p:pic>
        <p:nvPicPr>
          <p:cNvPr id="31" name="Grafik 30" descr="Ein Bild, das Screenshot, Plan, Karte, Diagramm enthält.&#10;&#10;KI-generierte Inhalte können fehlerhaft sein.">
            <a:hlinkClick r:id="rId10" action="ppaction://hlinksldjump"/>
            <a:extLst>
              <a:ext uri="{FF2B5EF4-FFF2-40B4-BE49-F238E27FC236}">
                <a16:creationId xmlns:a16="http://schemas.microsoft.com/office/drawing/2014/main" id="{D1A2B27D-3BB2-C920-2974-EDFA2DCBF20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4659" y="2622128"/>
            <a:ext cx="720507" cy="335947"/>
          </a:xfrm>
          <a:prstGeom prst="rect">
            <a:avLst/>
          </a:prstGeom>
        </p:spPr>
      </p:pic>
      <p:pic>
        <p:nvPicPr>
          <p:cNvPr id="43" name="Grafik 42" descr="Ein Bild, das Text, Menschliches Gesicht, Kleidung, Medien enthält.&#10;&#10;KI-generierte Inhalte können fehlerhaft sein.">
            <a:extLst>
              <a:ext uri="{FF2B5EF4-FFF2-40B4-BE49-F238E27FC236}">
                <a16:creationId xmlns:a16="http://schemas.microsoft.com/office/drawing/2014/main" id="{99CC2C59-46E3-8725-CD30-12E6157F412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871" y="2648"/>
            <a:ext cx="4263149" cy="2895388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E528D3A0-0374-6390-9313-304198D792EC}"/>
              </a:ext>
            </a:extLst>
          </p:cNvPr>
          <p:cNvSpPr txBox="1"/>
          <p:nvPr/>
        </p:nvSpPr>
        <p:spPr>
          <a:xfrm>
            <a:off x="1452425" y="2619008"/>
            <a:ext cx="3381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133151"/>
                </a:solidFill>
                <a:latin typeface="DINPro-Regular" panose="02000503030000020004" pitchFamily="2" charset="0"/>
              </a:rPr>
              <a:t>ADRESSABLE TV</a:t>
            </a:r>
          </a:p>
        </p:txBody>
      </p: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38572E68-95A1-DAD7-E211-D30C1BEA1AB0}"/>
              </a:ext>
            </a:extLst>
          </p:cNvPr>
          <p:cNvGrpSpPr/>
          <p:nvPr/>
        </p:nvGrpSpPr>
        <p:grpSpPr>
          <a:xfrm>
            <a:off x="6584126" y="3163681"/>
            <a:ext cx="488926" cy="648682"/>
            <a:chOff x="5083830" y="3264543"/>
            <a:chExt cx="525162" cy="696757"/>
          </a:xfrm>
        </p:grpSpPr>
        <p:sp>
          <p:nvSpPr>
            <p:cNvPr id="63" name="Oval 62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49D47EAB-001E-1B07-6791-26765B85E3FE}"/>
                </a:ext>
              </a:extLst>
            </p:cNvPr>
            <p:cNvSpPr/>
            <p:nvPr/>
          </p:nvSpPr>
          <p:spPr>
            <a:xfrm>
              <a:off x="5083830" y="3264543"/>
              <a:ext cx="525162" cy="52516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5</a:t>
              </a:r>
            </a:p>
          </p:txBody>
        </p:sp>
        <p:sp>
          <p:nvSpPr>
            <p:cNvPr id="86" name="Dreieck 85">
              <a:extLst>
                <a:ext uri="{FF2B5EF4-FFF2-40B4-BE49-F238E27FC236}">
                  <a16:creationId xmlns:a16="http://schemas.microsoft.com/office/drawing/2014/main" id="{67613DDC-0726-DD3C-DF95-F8B3AB7EF664}"/>
                </a:ext>
              </a:extLst>
            </p:cNvPr>
            <p:cNvSpPr/>
            <p:nvPr/>
          </p:nvSpPr>
          <p:spPr>
            <a:xfrm rot="10800000">
              <a:off x="5216216" y="3736826"/>
              <a:ext cx="260390" cy="224474"/>
            </a:xfrm>
            <a:prstGeom prst="triangl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78090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1508</Words>
  <Application>Microsoft Macintosh PowerPoint</Application>
  <PresentationFormat>Breitbild</PresentationFormat>
  <Paragraphs>341</Paragraphs>
  <Slides>36</Slides>
  <Notes>35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44" baseType="lpstr">
      <vt:lpstr>Aptos</vt:lpstr>
      <vt:lpstr>Aptos Display</vt:lpstr>
      <vt:lpstr>Arial</vt:lpstr>
      <vt:lpstr>DINPro-Bold</vt:lpstr>
      <vt:lpstr>DINPro-Light</vt:lpstr>
      <vt:lpstr>DINPro-Regular</vt:lpstr>
      <vt:lpstr>Office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Yeva Kladko</dc:creator>
  <cp:lastModifiedBy>Jan Langholz</cp:lastModifiedBy>
  <cp:revision>127</cp:revision>
  <dcterms:created xsi:type="dcterms:W3CDTF">2025-07-28T08:29:49Z</dcterms:created>
  <dcterms:modified xsi:type="dcterms:W3CDTF">2025-09-09T13:16:13Z</dcterms:modified>
</cp:coreProperties>
</file>